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HelloAsparagus" panose="02000603000000000000" pitchFamily="2" charset="0"/>
      <p:regular r:id="rId17"/>
    </p:embeddedFont>
    <p:embeddedFont>
      <p:font typeface="KG First Time In Forever" panose="02000506000000020003" pitchFamily="2" charset="0"/>
      <p:regular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9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9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614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5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94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6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21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2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9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4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3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3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3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9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9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9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22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879008"/>
            <a:ext cx="8689976" cy="2509213"/>
          </a:xfrm>
        </p:spPr>
        <p:txBody>
          <a:bodyPr>
            <a:normAutofit/>
          </a:bodyPr>
          <a:lstStyle/>
          <a:p>
            <a:r>
              <a:rPr lang="en-US" sz="16600" dirty="0">
                <a:latin typeface="HelloAsparagus" panose="02000603000000000000" pitchFamily="2" charset="0"/>
                <a:ea typeface="HelloAsparagus" panose="02000603000000000000" pitchFamily="2" charset="0"/>
              </a:rPr>
              <a:t>Matter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HelloAsparagus" panose="02000603000000000000" pitchFamily="2" charset="0"/>
                <a:ea typeface="HelloAsparagus" panose="02000603000000000000" pitchFamily="2" charset="0"/>
              </a:rPr>
              <a:t>Physical and chemical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1433045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11" y="255272"/>
            <a:ext cx="10364451" cy="99513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HelloAsparagus" panose="02000603000000000000" pitchFamily="2" charset="0"/>
                <a:ea typeface="HelloAsparagus" panose="02000603000000000000" pitchFamily="2" charset="0"/>
              </a:rPr>
              <a:t>Examples of Chemical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56482" y="1179540"/>
            <a:ext cx="10363826" cy="186914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Metal rusting is an example of a chemical change.  You can remove the rust from the metal, but the rust is still rust.  A new substance is created.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894" y="2454074"/>
            <a:ext cx="6238212" cy="41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6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175" y="267536"/>
            <a:ext cx="10364451" cy="8472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loAsparagus" panose="02000603000000000000" pitchFamily="2" charset="0"/>
                <a:ea typeface="HelloAsparagus" panose="02000603000000000000" pitchFamily="2" charset="0"/>
              </a:rPr>
              <a:t>Chemical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65730"/>
            <a:ext cx="10363826" cy="232634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Toast burning is also an example of a chemical change.  You can scrape the burnt part off, but that doesn’t change the burnt part back into bread.  A new substance was created.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496" y="2916649"/>
            <a:ext cx="3889867" cy="381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40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2789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loAsparagus" panose="02000603000000000000" pitchFamily="2" charset="0"/>
                <a:ea typeface="HelloAsparagus" panose="02000603000000000000" pitchFamily="2" charset="0"/>
              </a:rPr>
              <a:t>Physical Properties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94330"/>
            <a:ext cx="10363826" cy="40968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We often describe matter with color, size, mass, and shape.</a:t>
            </a:r>
          </a:p>
          <a:p>
            <a:r>
              <a:rPr lang="en-US" sz="32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Another important physical characteristic we will be using is density.</a:t>
            </a:r>
          </a:p>
          <a:p>
            <a:pPr lvl="1"/>
            <a:r>
              <a:rPr lang="en-US" sz="30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Density is the amount of mass in a given volume.</a:t>
            </a:r>
          </a:p>
        </p:txBody>
      </p:sp>
    </p:spTree>
    <p:extLst>
      <p:ext uri="{BB962C8B-B14F-4D97-AF65-F5344CB8AC3E}">
        <p14:creationId xmlns:p14="http://schemas.microsoft.com/office/powerpoint/2010/main" val="267553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8925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loAsparagus" panose="02000603000000000000" pitchFamily="2" charset="0"/>
                <a:ea typeface="HelloAsparagus" panose="02000603000000000000" pitchFamily="2" charset="0"/>
              </a:rPr>
              <a:t>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86754"/>
            <a:ext cx="10363826" cy="420444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The units used for density are g/cmᶟ.</a:t>
            </a:r>
          </a:p>
          <a:p>
            <a:r>
              <a:rPr lang="en-US" sz="40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G = mass</a:t>
            </a:r>
          </a:p>
          <a:p>
            <a:r>
              <a:rPr lang="en-US" sz="40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cmᶟ= volume</a:t>
            </a:r>
          </a:p>
        </p:txBody>
      </p:sp>
    </p:spTree>
    <p:extLst>
      <p:ext uri="{BB962C8B-B14F-4D97-AF65-F5344CB8AC3E}">
        <p14:creationId xmlns:p14="http://schemas.microsoft.com/office/powerpoint/2010/main" val="3665930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6994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loAsparagus" panose="02000603000000000000" pitchFamily="2" charset="0"/>
                <a:ea typeface="HelloAsparagus" panose="02000603000000000000" pitchFamily="2" charset="0"/>
              </a:rPr>
              <a:t>Density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88460"/>
            <a:ext cx="10363826" cy="400273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1 cmᶟ of water has a mass of 1 gram.  This means the mass of water is  1÷1 = 1 g/cmᶟ.  </a:t>
            </a:r>
          </a:p>
          <a:p>
            <a:r>
              <a:rPr lang="en-US" sz="36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This is important because anything with a density greater than 1 will sink.  Anything with a density less than 1 will float.  Something with a density of exactly 1 will float exactly even with the surface of water.</a:t>
            </a:r>
          </a:p>
        </p:txBody>
      </p:sp>
    </p:spTree>
    <p:extLst>
      <p:ext uri="{BB962C8B-B14F-4D97-AF65-F5344CB8AC3E}">
        <p14:creationId xmlns:p14="http://schemas.microsoft.com/office/powerpoint/2010/main" val="2249337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0857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HelloAsparagus" panose="02000603000000000000" pitchFamily="2" charset="0"/>
                <a:ea typeface="HelloAsparagus" panose="02000603000000000000" pitchFamily="2" charset="0"/>
              </a:rPr>
              <a:t>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27094"/>
            <a:ext cx="10363826" cy="416410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To calculate density you need to measure the mass and volume of an object.</a:t>
            </a:r>
          </a:p>
          <a:p>
            <a:r>
              <a:rPr lang="en-US" sz="36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D = m÷v</a:t>
            </a:r>
          </a:p>
          <a:p>
            <a:r>
              <a:rPr lang="en-US" sz="36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A wooden block has a volume of 9 cmᶟ and a mass of 27 grams.  What is its density?  Will it sink or float?</a:t>
            </a:r>
          </a:p>
          <a:p>
            <a:r>
              <a:rPr lang="en-US" sz="36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27 ÷ 9 = 3 g/cmᶟ; it will sink</a:t>
            </a:r>
          </a:p>
        </p:txBody>
      </p:sp>
    </p:spTree>
    <p:extLst>
      <p:ext uri="{BB962C8B-B14F-4D97-AF65-F5344CB8AC3E}">
        <p14:creationId xmlns:p14="http://schemas.microsoft.com/office/powerpoint/2010/main" val="389671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25456"/>
            <a:ext cx="10364451" cy="159617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HelloAsparagus" panose="02000603000000000000" pitchFamily="2" charset="0"/>
                <a:ea typeface="HelloAsparagus" panose="02000603000000000000" pitchFamily="2" charset="0"/>
              </a:rPr>
              <a:t>States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16000" y="1352178"/>
            <a:ext cx="10363826" cy="4961555"/>
          </a:xfrm>
        </p:spPr>
        <p:txBody>
          <a:bodyPr>
            <a:noAutofit/>
          </a:bodyPr>
          <a:lstStyle/>
          <a:p>
            <a:r>
              <a:rPr lang="en-US" sz="40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There are four states of matter:</a:t>
            </a:r>
          </a:p>
          <a:p>
            <a:pPr lvl="1"/>
            <a:r>
              <a:rPr lang="en-US" sz="36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Solid: Definite Shape/Volume</a:t>
            </a:r>
          </a:p>
          <a:p>
            <a:pPr lvl="1"/>
            <a:r>
              <a:rPr lang="en-US" sz="36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Liquid: Definite volume, shape changes to container</a:t>
            </a:r>
          </a:p>
          <a:p>
            <a:pPr lvl="1"/>
            <a:r>
              <a:rPr lang="en-US" sz="36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Gas: volume and shape changes to container</a:t>
            </a:r>
          </a:p>
          <a:p>
            <a:pPr lvl="1"/>
            <a:r>
              <a:rPr lang="en-US" sz="36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Plasma: Formed under high temperatures when electrons leave the electron cloud.  Found in sun, stars, lightning.  Most common form of matter in the universe.</a:t>
            </a:r>
          </a:p>
        </p:txBody>
      </p:sp>
    </p:spTree>
    <p:extLst>
      <p:ext uri="{BB962C8B-B14F-4D97-AF65-F5344CB8AC3E}">
        <p14:creationId xmlns:p14="http://schemas.microsoft.com/office/powerpoint/2010/main" val="2478773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400050"/>
            <a:ext cx="4762500" cy="605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24" y="3743362"/>
            <a:ext cx="2808194" cy="2714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071" y="400050"/>
            <a:ext cx="4701988" cy="3126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649" y="3526872"/>
            <a:ext cx="3566832" cy="2675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134" y="541841"/>
            <a:ext cx="4418099" cy="320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15105"/>
            <a:ext cx="10364451" cy="159617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loAsparagus" panose="02000603000000000000" pitchFamily="2" charset="0"/>
                <a:ea typeface="HelloAsparagus" panose="02000603000000000000" pitchFamily="2" charset="0"/>
              </a:rPr>
              <a:t>When the state of Matter changes…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54398"/>
            <a:ext cx="10363826" cy="412783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A liquid will become a solid at its freezing point.  The freezing point of water is 0°C.</a:t>
            </a:r>
          </a:p>
          <a:p>
            <a:r>
              <a:rPr lang="en-US" sz="28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A liquid will become a gas at its boiling Point.  The boiling point of water is 100°C.</a:t>
            </a:r>
          </a:p>
          <a:p>
            <a:r>
              <a:rPr lang="en-US" sz="28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The Celsius degree scale was set up based on the boiling point and freezing point of water.</a:t>
            </a:r>
          </a:p>
        </p:txBody>
      </p:sp>
    </p:spTree>
    <p:extLst>
      <p:ext uri="{BB962C8B-B14F-4D97-AF65-F5344CB8AC3E}">
        <p14:creationId xmlns:p14="http://schemas.microsoft.com/office/powerpoint/2010/main" val="408353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21" y="215154"/>
            <a:ext cx="9613861" cy="1080938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HelloAsparagus" panose="02000603000000000000" pitchFamily="2" charset="0"/>
                <a:ea typeface="HelloAsparagus" panose="02000603000000000000" pitchFamily="2" charset="0"/>
              </a:rPr>
              <a:t>Phase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087" y="1296092"/>
            <a:ext cx="10363826" cy="490817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When matter goes from one phase to another, its chemical properties do not change, but its physical properties do change.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475" y="2459001"/>
            <a:ext cx="5671398" cy="42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2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903" y="213650"/>
            <a:ext cx="9613861" cy="1080938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HelloAsparagus" panose="02000603000000000000" pitchFamily="2" charset="0"/>
                <a:ea typeface="HelloAsparagus" panose="02000603000000000000" pitchFamily="2" charset="0"/>
              </a:rPr>
              <a:t>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2036" y="1294588"/>
            <a:ext cx="10363826" cy="2352824"/>
          </a:xfrm>
        </p:spPr>
        <p:txBody>
          <a:bodyPr/>
          <a:lstStyle/>
          <a:p>
            <a:r>
              <a:rPr lang="en-US" sz="28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Example:  When water freezes and becomes ice, it still has the same chemical properties, but its physical properties have changed.  It is now a solid with a lower density.  This is why ice floats.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19" y="2783691"/>
            <a:ext cx="5779699" cy="386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3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12" y="115919"/>
            <a:ext cx="9613861" cy="108093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HelloAsparagus" panose="02000603000000000000" pitchFamily="2" charset="0"/>
                <a:ea typeface="HelloAsparagus" panose="02000603000000000000" pitchFamily="2" charset="0"/>
              </a:rPr>
              <a:t>Physical vs. Chemical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5993" y="1196857"/>
            <a:ext cx="10363826" cy="404715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A physical change is a change in the physical form of something.  You can easily get back what you started with.</a:t>
            </a:r>
          </a:p>
          <a:p>
            <a:r>
              <a:rPr lang="en-US" sz="28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A chemical change is a change in the chemical structure of one or more substances.  You cannot easily get back what you started with.</a:t>
            </a:r>
          </a:p>
          <a:p>
            <a:r>
              <a:rPr lang="en-US" sz="28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If a new substance has formed, a chemical change has occurred.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18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8338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loAsparagus" panose="02000603000000000000" pitchFamily="2" charset="0"/>
                <a:ea typeface="HelloAsparagus" panose="02000603000000000000" pitchFamily="2" charset="0"/>
              </a:rPr>
              <a:t>Examples of Physical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01907"/>
            <a:ext cx="10363826" cy="231289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A change in the state of matter is a physical change.  You can easily melt an ice cube back into water.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906" y="2834983"/>
            <a:ext cx="5661212" cy="376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8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66" y="0"/>
            <a:ext cx="10364451" cy="119683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HelloAsparagus" panose="02000603000000000000" pitchFamily="2" charset="0"/>
                <a:ea typeface="HelloAsparagus" panose="02000603000000000000" pitchFamily="2" charset="0"/>
              </a:rPr>
              <a:t>Physical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087" y="1076719"/>
            <a:ext cx="10363826" cy="209733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KG First Time In Forever" panose="02000506000000020003" pitchFamily="2" charset="0"/>
                <a:ea typeface="HelloAsparagus" panose="02000603000000000000" pitchFamily="2" charset="0"/>
              </a:rPr>
              <a:t>If you rip up a piece of paper…it’s still paper.  It’s physically different, but it’s still paper.  This is an example of a physical change.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946" y="2591739"/>
            <a:ext cx="5615982" cy="42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4123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1770</TotalTime>
  <Words>588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HelloAsparagus</vt:lpstr>
      <vt:lpstr>Trebuchet MS</vt:lpstr>
      <vt:lpstr>KG First Time In Forever</vt:lpstr>
      <vt:lpstr>Berlin</vt:lpstr>
      <vt:lpstr>Matter</vt:lpstr>
      <vt:lpstr>States of Matter</vt:lpstr>
      <vt:lpstr>PowerPoint Presentation</vt:lpstr>
      <vt:lpstr>When the state of Matter changes…</vt:lpstr>
      <vt:lpstr>Phase change</vt:lpstr>
      <vt:lpstr>Water</vt:lpstr>
      <vt:lpstr>Physical vs. Chemical Changes</vt:lpstr>
      <vt:lpstr>Examples of Physical Changes</vt:lpstr>
      <vt:lpstr>Physical changes</vt:lpstr>
      <vt:lpstr>Examples of Chemical changes</vt:lpstr>
      <vt:lpstr>Chemical changes</vt:lpstr>
      <vt:lpstr>Physical Properties of matter</vt:lpstr>
      <vt:lpstr>Density</vt:lpstr>
      <vt:lpstr>Density of water</vt:lpstr>
      <vt:lpstr>Density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</dc:title>
  <dc:creator>Lisa Reichley</dc:creator>
  <cp:lastModifiedBy>Lisa Reichley</cp:lastModifiedBy>
  <cp:revision>25</cp:revision>
  <dcterms:created xsi:type="dcterms:W3CDTF">2014-07-23T13:40:37Z</dcterms:created>
  <dcterms:modified xsi:type="dcterms:W3CDTF">2018-08-06T21:36:10Z</dcterms:modified>
</cp:coreProperties>
</file>