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31"/>
  </p:notesMasterIdLst>
  <p:handoutMasterIdLst>
    <p:handoutMasterId r:id="rId32"/>
  </p:handoutMasterIdLst>
  <p:sldIdLst>
    <p:sldId id="266" r:id="rId5"/>
    <p:sldId id="413" r:id="rId6"/>
    <p:sldId id="394" r:id="rId7"/>
    <p:sldId id="411" r:id="rId8"/>
    <p:sldId id="391" r:id="rId9"/>
    <p:sldId id="383" r:id="rId10"/>
    <p:sldId id="412" r:id="rId11"/>
    <p:sldId id="406" r:id="rId12"/>
    <p:sldId id="419" r:id="rId13"/>
    <p:sldId id="385" r:id="rId14"/>
    <p:sldId id="386" r:id="rId15"/>
    <p:sldId id="399" r:id="rId16"/>
    <p:sldId id="401" r:id="rId17"/>
    <p:sldId id="387" r:id="rId18"/>
    <p:sldId id="388" r:id="rId19"/>
    <p:sldId id="402" r:id="rId20"/>
    <p:sldId id="403" r:id="rId21"/>
    <p:sldId id="404" r:id="rId22"/>
    <p:sldId id="408" r:id="rId23"/>
    <p:sldId id="409" r:id="rId24"/>
    <p:sldId id="378" r:id="rId25"/>
    <p:sldId id="362" r:id="rId26"/>
    <p:sldId id="389" r:id="rId27"/>
    <p:sldId id="410" r:id="rId28"/>
    <p:sldId id="377" r:id="rId29"/>
    <p:sldId id="381"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mmings, Amanda C." initials="CAC"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FCC8"/>
    <a:srgbClr val="009900"/>
    <a:srgbClr val="CC00FF"/>
    <a:srgbClr val="F6E998"/>
    <a:srgbClr val="996633"/>
    <a:srgbClr val="CCFF99"/>
    <a:srgbClr val="686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1" autoAdjust="0"/>
    <p:restoredTop sz="80462" autoAdjust="0"/>
  </p:normalViewPr>
  <p:slideViewPr>
    <p:cSldViewPr>
      <p:cViewPr varScale="1">
        <p:scale>
          <a:sx n="68" d="100"/>
          <a:sy n="68" d="100"/>
        </p:scale>
        <p:origin x="1272"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20T17:27:13.252" idx="9">
    <p:pos x="10" y="10"/>
    <p:text>Font color?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6-20T17:27:28.631" idx="4">
    <p:pos x="10" y="10"/>
    <p:text>Hard to read title - make it darker. 
font color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6-20T17:37:19.416" idx="17">
    <p:pos x="2650" y="1558"/>
    <p:text>5N +6N  = 11N 
If the two are on the same team as inidcated, then the other team would need to also be pulling with 11N to make it balanced.  
Answer not inidcated.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11/25/2018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extLst>
      <p:ext uri="{BB962C8B-B14F-4D97-AF65-F5344CB8AC3E}">
        <p14:creationId xmlns:p14="http://schemas.microsoft.com/office/powerpoint/2010/main" val="164429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11/25/2018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extLst>
      <p:ext uri="{BB962C8B-B14F-4D97-AF65-F5344CB8AC3E}">
        <p14:creationId xmlns:p14="http://schemas.microsoft.com/office/powerpoint/2010/main" val="858589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Benchmark Clarifications </a:t>
            </a:r>
          </a:p>
          <a:p>
            <a:r>
              <a:rPr lang="en-US" sz="1200" kern="1200" baseline="0" dirty="0">
                <a:solidFill>
                  <a:schemeClr val="tx1"/>
                </a:solidFill>
                <a:latin typeface="+mn-lt"/>
                <a:ea typeface="+mn-ea"/>
                <a:cs typeface="+mn-cs"/>
              </a:rPr>
              <a:t>Students will describe the relationship among mass, force, and motion. </a:t>
            </a:r>
          </a:p>
          <a:p>
            <a:r>
              <a:rPr lang="en-US" sz="1200" kern="1200" baseline="0" dirty="0">
                <a:solidFill>
                  <a:schemeClr val="tx1"/>
                </a:solidFill>
                <a:latin typeface="+mn-lt"/>
                <a:ea typeface="+mn-ea"/>
                <a:cs typeface="+mn-cs"/>
              </a:rPr>
              <a:t>Students will identify and/or describe that an object in motion always changes its position and may change its direction. </a:t>
            </a:r>
          </a:p>
          <a:p>
            <a:r>
              <a:rPr lang="en-US" sz="1200" kern="1200" baseline="0" dirty="0">
                <a:solidFill>
                  <a:schemeClr val="tx1"/>
                </a:solidFill>
                <a:latin typeface="+mn-lt"/>
                <a:ea typeface="+mn-ea"/>
                <a:cs typeface="+mn-cs"/>
              </a:rPr>
              <a:t>Students will describe that the speed of an object is determined by the distance an object travels and the time it takes the object to travel that distance. </a:t>
            </a:r>
          </a:p>
          <a:p>
            <a:r>
              <a:rPr lang="en-US" sz="1200" kern="1200" baseline="0" dirty="0">
                <a:solidFill>
                  <a:schemeClr val="tx1"/>
                </a:solidFill>
                <a:latin typeface="+mn-lt"/>
                <a:ea typeface="+mn-ea"/>
                <a:cs typeface="+mn-cs"/>
              </a:rPr>
              <a:t>Students will describe that objects can move at different speeds. </a:t>
            </a:r>
          </a:p>
          <a:p>
            <a:r>
              <a:rPr lang="en-US" sz="1200" b="1" kern="1200" baseline="0" dirty="0">
                <a:solidFill>
                  <a:schemeClr val="tx1"/>
                </a:solidFill>
                <a:latin typeface="+mn-lt"/>
                <a:ea typeface="+mn-ea"/>
                <a:cs typeface="+mn-cs"/>
              </a:rPr>
              <a:t>Content Limits </a:t>
            </a:r>
          </a:p>
          <a:p>
            <a:r>
              <a:rPr lang="en-US" sz="1200" kern="1200" baseline="0" dirty="0">
                <a:solidFill>
                  <a:schemeClr val="tx1"/>
                </a:solidFill>
                <a:latin typeface="+mn-lt"/>
                <a:ea typeface="+mn-ea"/>
                <a:cs typeface="+mn-cs"/>
              </a:rPr>
              <a:t>Items assessing relationship between mass, force, and motion are limited to a conceptual understanding. Items will not involve mathematical calculations or formulas. </a:t>
            </a:r>
          </a:p>
          <a:p>
            <a:r>
              <a:rPr lang="en-US" sz="1200" kern="1200" baseline="0" dirty="0">
                <a:solidFill>
                  <a:schemeClr val="tx1"/>
                </a:solidFill>
                <a:latin typeface="+mn-lt"/>
                <a:ea typeface="+mn-ea"/>
                <a:cs typeface="+mn-cs"/>
              </a:rPr>
              <a:t>Items will address a conceptual understanding of speed and not require mathematical computations. </a:t>
            </a:r>
          </a:p>
          <a:p>
            <a:r>
              <a:rPr lang="en-US" sz="1200" kern="1200" baseline="0" dirty="0">
                <a:solidFill>
                  <a:schemeClr val="tx1"/>
                </a:solidFill>
                <a:latin typeface="+mn-lt"/>
                <a:ea typeface="+mn-ea"/>
                <a:cs typeface="+mn-cs"/>
              </a:rPr>
              <a:t>Items may require the identification of the direction of motion but not the magnitude of motion. </a:t>
            </a:r>
          </a:p>
          <a:p>
            <a:r>
              <a:rPr lang="en-US" sz="1200" kern="1200" baseline="0" dirty="0">
                <a:solidFill>
                  <a:schemeClr val="tx1"/>
                </a:solidFill>
                <a:latin typeface="+mn-lt"/>
                <a:ea typeface="+mn-ea"/>
                <a:cs typeface="+mn-cs"/>
              </a:rPr>
              <a:t>Items may refer to balanced forces and/or unbalanced forces but not net force. </a:t>
            </a:r>
          </a:p>
          <a:p>
            <a:r>
              <a:rPr lang="en-US" sz="1200" kern="1200" baseline="0" dirty="0">
                <a:solidFill>
                  <a:schemeClr val="tx1"/>
                </a:solidFill>
                <a:latin typeface="+mn-lt"/>
                <a:ea typeface="+mn-ea"/>
                <a:cs typeface="+mn-cs"/>
              </a:rPr>
              <a:t>Items assessing forces applied to objects of different masses are limited to pushes, pulls, and friction. </a:t>
            </a:r>
            <a:endParaRPr lang="en-US" sz="1200" b="1"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dirty="0"/>
          </a:p>
        </p:txBody>
      </p:sp>
    </p:spTree>
    <p:extLst>
      <p:ext uri="{BB962C8B-B14F-4D97-AF65-F5344CB8AC3E}">
        <p14:creationId xmlns:p14="http://schemas.microsoft.com/office/powerpoint/2010/main" val="383174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the net force equals zero (by having all forces acting on an object equal and opposite) there is no change in the motion of an object.  Then the net force is not zero (by having forces of unequal strength act on an object) then there will be a change in motion of the object.  Changes in motion can include: start, stop, increased speed, decreased speed, change in direction, this is also called acceleration.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dirty="0"/>
          </a:p>
        </p:txBody>
      </p:sp>
    </p:spTree>
    <p:extLst>
      <p:ext uri="{BB962C8B-B14F-4D97-AF65-F5344CB8AC3E}">
        <p14:creationId xmlns:p14="http://schemas.microsoft.com/office/powerpoint/2010/main" val="267756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14</a:t>
            </a:fld>
            <a:endParaRPr lang="en-US" dirty="0"/>
          </a:p>
        </p:txBody>
      </p:sp>
    </p:spTree>
    <p:extLst>
      <p:ext uri="{BB962C8B-B14F-4D97-AF65-F5344CB8AC3E}">
        <p14:creationId xmlns:p14="http://schemas.microsoft.com/office/powerpoint/2010/main" val="188699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Unbalanced</a:t>
            </a:r>
            <a:r>
              <a:rPr lang="en-US" baseline="0" dirty="0"/>
              <a:t> forces always result in a change in motion</a:t>
            </a:r>
            <a:endParaRPr lang="en-US" dirty="0"/>
          </a:p>
        </p:txBody>
      </p:sp>
    </p:spTree>
    <p:extLst>
      <p:ext uri="{BB962C8B-B14F-4D97-AF65-F5344CB8AC3E}">
        <p14:creationId xmlns:p14="http://schemas.microsoft.com/office/powerpoint/2010/main" val="208191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Possible answers: Balanced is when the forces on each side of an object are equal</a:t>
            </a:r>
            <a:r>
              <a:rPr lang="en-US" sz="1200" kern="1200" baseline="0" dirty="0">
                <a:solidFill>
                  <a:schemeClr val="tx1"/>
                </a:solidFill>
                <a:latin typeface="+mn-lt"/>
                <a:ea typeface="+mn-ea"/>
                <a:cs typeface="+mn-cs"/>
              </a:rPr>
              <a:t> and there is no change in motion. Examples may include anything that is holding still or anything that continues in a straight line at an unwavering speed (such as a probe in deep space). </a:t>
            </a:r>
            <a:r>
              <a:rPr lang="en-US" sz="1200" kern="1200" dirty="0">
                <a:solidFill>
                  <a:schemeClr val="tx1"/>
                </a:solidFill>
                <a:latin typeface="+mn-lt"/>
                <a:ea typeface="+mn-ea"/>
                <a:cs typeface="+mn-cs"/>
              </a:rPr>
              <a:t> Unbalanced is when the forces are unequal with a resulting change in motion.  Examples can include anything that starts/stops/goes faster/goes slower/ changes direction.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21</a:t>
            </a:fld>
            <a:endParaRPr lang="en-US" dirty="0"/>
          </a:p>
        </p:txBody>
      </p:sp>
    </p:spTree>
    <p:extLst>
      <p:ext uri="{BB962C8B-B14F-4D97-AF65-F5344CB8AC3E}">
        <p14:creationId xmlns:p14="http://schemas.microsoft.com/office/powerpoint/2010/main" val="65800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25</a:t>
            </a:fld>
            <a:endParaRPr lang="en-US" dirty="0"/>
          </a:p>
        </p:txBody>
      </p:sp>
    </p:spTree>
    <p:extLst>
      <p:ext uri="{BB962C8B-B14F-4D97-AF65-F5344CB8AC3E}">
        <p14:creationId xmlns:p14="http://schemas.microsoft.com/office/powerpoint/2010/main" val="202863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26</a:t>
            </a:fld>
            <a:endParaRPr lang="en-US" dirty="0"/>
          </a:p>
        </p:txBody>
      </p:sp>
    </p:spTree>
    <p:extLst>
      <p:ext uri="{BB962C8B-B14F-4D97-AF65-F5344CB8AC3E}">
        <p14:creationId xmlns:p14="http://schemas.microsoft.com/office/powerpoint/2010/main" val="57784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to students that force is a push or pull.</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3</a:t>
            </a:fld>
            <a:endParaRPr lang="en-US" dirty="0"/>
          </a:p>
        </p:txBody>
      </p:sp>
    </p:spTree>
    <p:extLst>
      <p:ext uri="{BB962C8B-B14F-4D97-AF65-F5344CB8AC3E}">
        <p14:creationId xmlns:p14="http://schemas.microsoft.com/office/powerpoint/2010/main" val="198018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Participants will compare unpacking the benchmark before using the Item Specs to afterwards when they used Item Specs.</a:t>
            </a:r>
          </a:p>
        </p:txBody>
      </p:sp>
    </p:spTree>
    <p:extLst>
      <p:ext uri="{BB962C8B-B14F-4D97-AF65-F5344CB8AC3E}">
        <p14:creationId xmlns:p14="http://schemas.microsoft.com/office/powerpoint/2010/main" val="316576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note that balanced forces mean NO CHANGE</a:t>
            </a:r>
            <a:r>
              <a:rPr lang="en-US" baseline="0" dirty="0"/>
              <a:t> in motion-it does not mean an object must be still.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5</a:t>
            </a:fld>
            <a:endParaRPr lang="en-US" dirty="0"/>
          </a:p>
        </p:txBody>
      </p:sp>
    </p:spTree>
    <p:extLst>
      <p:ext uri="{BB962C8B-B14F-4D97-AF65-F5344CB8AC3E}">
        <p14:creationId xmlns:p14="http://schemas.microsoft.com/office/powerpoint/2010/main" val="121817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(Insert</a:t>
            </a:r>
            <a:r>
              <a:rPr lang="en-US" baseline="0" dirty="0"/>
              <a:t> Teacher instructional notes)</a:t>
            </a:r>
            <a:endParaRPr lang="en-US" dirty="0"/>
          </a:p>
        </p:txBody>
      </p:sp>
    </p:spTree>
    <p:extLst>
      <p:ext uri="{BB962C8B-B14F-4D97-AF65-F5344CB8AC3E}">
        <p14:creationId xmlns:p14="http://schemas.microsoft.com/office/powerpoint/2010/main" val="395350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note that balanced forces mean NO CHANGE</a:t>
            </a:r>
            <a:r>
              <a:rPr lang="en-US" baseline="0" dirty="0"/>
              <a:t> in motion-it does not mean an object must be still.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7</a:t>
            </a:fld>
            <a:endParaRPr lang="en-US" dirty="0"/>
          </a:p>
        </p:txBody>
      </p:sp>
    </p:spTree>
    <p:extLst>
      <p:ext uri="{BB962C8B-B14F-4D97-AF65-F5344CB8AC3E}">
        <p14:creationId xmlns:p14="http://schemas.microsoft.com/office/powerpoint/2010/main" val="242789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Have teachers turn and talk and answer the question What is rigor?</a:t>
            </a:r>
          </a:p>
          <a:p>
            <a:r>
              <a:rPr lang="en-US" dirty="0"/>
              <a:t>Have teachers to chart it. They will come back to it later and revamp based on training</a:t>
            </a:r>
            <a:r>
              <a:rPr lang="en-US" baseline="0" dirty="0"/>
              <a:t> module.</a:t>
            </a:r>
            <a:endParaRPr lang="en-US" dirty="0"/>
          </a:p>
        </p:txBody>
      </p:sp>
      <p:sp>
        <p:nvSpPr>
          <p:cNvPr id="4" name="Slide Number Placeholder 3"/>
          <p:cNvSpPr>
            <a:spLocks noGrp="1"/>
          </p:cNvSpPr>
          <p:nvPr>
            <p:ph type="sldNum" sz="quarter" idx="10"/>
          </p:nvPr>
        </p:nvSpPr>
        <p:spPr/>
        <p:txBody>
          <a:bodyPr/>
          <a:lstStyle/>
          <a:p>
            <a:fld id="{E95966E3-E5B3-46DE-A6B7-946DDCAD5469}" type="slidenum">
              <a:rPr lang="en-US" smtClean="0"/>
              <a:t>9</a:t>
            </a:fld>
            <a:endParaRPr lang="en-US" dirty="0"/>
          </a:p>
        </p:txBody>
      </p:sp>
    </p:spTree>
    <p:extLst>
      <p:ext uri="{BB962C8B-B14F-4D97-AF65-F5344CB8AC3E}">
        <p14:creationId xmlns:p14="http://schemas.microsoft.com/office/powerpoint/2010/main" val="392923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Acceleration means a change in motion.  Acceleration can mean a change in speed (faster/slower) or a change in direction.</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10</a:t>
            </a:fld>
            <a:endParaRPr lang="en-US" dirty="0"/>
          </a:p>
        </p:txBody>
      </p:sp>
    </p:spTree>
    <p:extLst>
      <p:ext uri="{BB962C8B-B14F-4D97-AF65-F5344CB8AC3E}">
        <p14:creationId xmlns:p14="http://schemas.microsoft.com/office/powerpoint/2010/main" val="353463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2465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39696DA4-BC2B-4F83-81FC-04F4300EDB93}" type="datetimeFigureOut">
              <a:rPr lang="en-US" smtClean="0"/>
              <a:pPr>
                <a:defRPr/>
              </a:pPr>
              <a:t>11/25/2018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F20476D9-3898-42DB-BCAA-732B5145AB23}" type="slidenum">
              <a:rPr lang="en-US" smtClean="0"/>
              <a:pPr>
                <a:defRPr/>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134A472-1420-495A-BAEC-4D92DA48C058}" type="datetimeFigureOut">
              <a:rPr lang="en-US" smtClean="0"/>
              <a:pPr>
                <a:defRPr/>
              </a:pPr>
              <a:t>11/25/2018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E2CEC4-5A96-4407-942A-72231C7AE52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24BB183-4AB9-4A89-BDD7-BDB8404D032F}" type="datetimeFigureOut">
              <a:rPr lang="en-US" smtClean="0"/>
              <a:pPr>
                <a:defRPr/>
              </a:pPr>
              <a:t>11/25/2018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A6867A8-6632-4D55-A8B5-6501D81870A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11/25/2018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fld id="{FA0C22CC-5835-4554-97A1-C00CB03679B7}" type="datetimeFigureOut">
              <a:rPr lang="en-US" smtClean="0"/>
              <a:pPr>
                <a:defRPr/>
              </a:pPr>
              <a:t>11/25/2018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C2F10CC-0644-4E66-82A1-0C9BFA004F4A}" type="slidenum">
              <a:rPr lang="en-US" smtClean="0"/>
              <a:pPr>
                <a:defRPr/>
              </a:pPr>
              <a:t>‹#›</a:t>
            </a:fld>
            <a:endParaRPr lang="en-US" dirty="0"/>
          </a:p>
        </p:txBody>
      </p:sp>
    </p:spTree>
    <p:extLst>
      <p:ext uri="{BB962C8B-B14F-4D97-AF65-F5344CB8AC3E}">
        <p14:creationId xmlns:p14="http://schemas.microsoft.com/office/powerpoint/2010/main" val="5765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CC17B18-3413-43C0-84B4-BDF6D7470265}" type="datetimeFigureOut">
              <a:rPr lang="en-US" smtClean="0"/>
              <a:pPr>
                <a:defRPr/>
              </a:pPr>
              <a:t>11/25/2018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230D9C-7CE9-4557-9900-C18920AA5E9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F40ED4D-B525-4EDD-A0FA-F2C1AD1F6A23}" type="datetimeFigureOut">
              <a:rPr lang="en-US" smtClean="0"/>
              <a:pPr>
                <a:defRPr/>
              </a:pPr>
              <a:t>11/25/2018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215595F-57C3-4880-BCB5-5DAFF4214BE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fld id="{851EA952-3E3D-49F8-AD90-6070456C313D}" type="datetimeFigureOut">
              <a:rPr lang="en-US" smtClean="0"/>
              <a:pPr>
                <a:defRPr/>
              </a:pPr>
              <a:t>11/25/2018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459C2F-F126-44FE-B31F-21A8C4EADECD}" type="slidenum">
              <a:rPr lang="en-US" smtClean="0"/>
              <a:pPr>
                <a:defRPr/>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1D7989B-A590-4FC6-AD9F-228DD6EC92F4}" type="datetimeFigureOut">
              <a:rPr lang="en-US" smtClean="0"/>
              <a:pPr>
                <a:defRPr/>
              </a:pPr>
              <a:t>11/25/2018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25FE8C9-471B-4BDE-8A96-75D59DE55F6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1C95CDE-A5D6-4B1D-9C1A-9C1230ACEF68}" type="datetimeFigureOut">
              <a:rPr lang="en-US" smtClean="0"/>
              <a:pPr>
                <a:defRPr/>
              </a:pPr>
              <a:t>11/25/2018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0D2DB78-D19E-4380-B7C7-1FE31EFE8CC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D5A2F9-2611-45AD-B8C7-3D941AEB4917}" type="datetimeFigureOut">
              <a:rPr lang="en-US" smtClean="0"/>
              <a:pPr>
                <a:defRPr/>
              </a:pPr>
              <a:t>11/25/2018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6C79772-C0C0-4DAB-8D8F-C5CDEDA94E7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a:defRPr/>
            </a:pPr>
            <a:fld id="{453ED742-1B5E-49EC-B26C-37BB3AF3A8F8}" type="datetimeFigureOut">
              <a:rPr lang="en-US" smtClean="0"/>
              <a:pPr>
                <a:defRPr/>
              </a:pPr>
              <a:t>11/25/2018</a:t>
            </a:fld>
            <a:endParaRPr lang="en-US" dirty="0"/>
          </a:p>
        </p:txBody>
      </p:sp>
      <p:sp>
        <p:nvSpPr>
          <p:cNvPr id="7" name="Slide Number Placeholder 6"/>
          <p:cNvSpPr>
            <a:spLocks noGrp="1"/>
          </p:cNvSpPr>
          <p:nvPr>
            <p:ph type="sldNum" sz="quarter" idx="12"/>
          </p:nvPr>
        </p:nvSpPr>
        <p:spPr/>
        <p:txBody>
          <a:bodyPr/>
          <a:lstStyle/>
          <a:p>
            <a:pPr>
              <a:defRPr/>
            </a:pPr>
            <a:fld id="{FA09D3EF-840F-4611-9AE8-31A8A8927188}" type="slidenum">
              <a:rPr lang="en-US" smtClean="0"/>
              <a:pPr>
                <a:defRPr/>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60148C8-66BC-4FF3-AFC9-3D48150B6DDC}" type="datetimeFigureOut">
              <a:rPr lang="en-US" smtClean="0"/>
              <a:pPr>
                <a:defRPr/>
              </a:pPr>
              <a:t>11/25/2018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FC2E5AB-E5C7-4296-9C4B-23D0547BBE7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FA0C22CC-5835-4554-97A1-C00CB03679B7}" type="datetimeFigureOut">
              <a:rPr lang="en-US" smtClean="0"/>
              <a:pPr>
                <a:defRPr/>
              </a:pPr>
              <a:t>11/25/2018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4C2F10CC-0644-4E66-82A1-0C9BFA004F4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hyperlink" Target="http://phet.colorado.edu/sims/html/forces-and-motion-basics/latest/forces-and-motion-basics_e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hyperlink" Target="http://phet.colorado.edu/sims/html/forces-and-motion-basics/latest/forces-and-motion-basics_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bbc.co.uk/learningzone/clips/balanced-and-unbalanced-forces/10592.html" TargetMode="External"/><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5"/>
          <p:cNvSpPr>
            <a:spLocks noGrp="1"/>
          </p:cNvSpPr>
          <p:nvPr>
            <p:ph type="subTitle" idx="1"/>
          </p:nvPr>
        </p:nvSpPr>
        <p:spPr>
          <a:xfrm>
            <a:off x="4880728" y="2895600"/>
            <a:ext cx="3048000" cy="1114425"/>
          </a:xfrm>
        </p:spPr>
        <p:txBody>
          <a:bodyPr>
            <a:noAutofit/>
          </a:bodyPr>
          <a:lstStyle/>
          <a:p>
            <a:pPr algn="ctr"/>
            <a:r>
              <a:rPr lang="en-US" sz="3600" b="1" dirty="0">
                <a:solidFill>
                  <a:schemeClr val="tx2">
                    <a:lumMod val="75000"/>
                  </a:schemeClr>
                </a:solidFill>
                <a:latin typeface="Franklin Gothic Heavy" panose="020B0903020102020204" pitchFamily="34" charset="0"/>
              </a:rPr>
              <a:t>Balanced and Unbalanced Forces </a:t>
            </a:r>
            <a:endParaRPr lang="en-US" sz="3600" dirty="0">
              <a:solidFill>
                <a:schemeClr val="tx2">
                  <a:lumMod val="75000"/>
                </a:schemeClr>
              </a:solidFill>
              <a:latin typeface="Franklin Gothic Heavy" panose="020B0903020102020204" pitchFamily="34" charset="0"/>
            </a:endParaRPr>
          </a:p>
        </p:txBody>
      </p:sp>
      <p:sp>
        <p:nvSpPr>
          <p:cNvPr id="2" name="TextBox 1">
            <a:extLst>
              <a:ext uri="{FF2B5EF4-FFF2-40B4-BE49-F238E27FC236}">
                <a16:creationId xmlns:a16="http://schemas.microsoft.com/office/drawing/2014/main" id="{A82ADC09-E89D-4F63-813B-3A838E644253}"/>
              </a:ext>
            </a:extLst>
          </p:cNvPr>
          <p:cNvSpPr txBox="1"/>
          <p:nvPr/>
        </p:nvSpPr>
        <p:spPr>
          <a:xfrm>
            <a:off x="4648200" y="457200"/>
            <a:ext cx="3248320" cy="1077218"/>
          </a:xfrm>
          <a:prstGeom prst="rect">
            <a:avLst/>
          </a:prstGeom>
          <a:noFill/>
        </p:spPr>
        <p:txBody>
          <a:bodyPr wrap="square" rtlCol="0">
            <a:spAutoFit/>
          </a:bodyPr>
          <a:lstStyle/>
          <a:p>
            <a:pPr algn="ctr"/>
            <a:r>
              <a:rPr lang="en-US" sz="3200" dirty="0"/>
              <a:t>Unit 2: </a:t>
            </a:r>
          </a:p>
          <a:p>
            <a:pPr algn="ctr"/>
            <a:r>
              <a:rPr lang="en-US" sz="3200" dirty="0"/>
              <a:t>Force &amp; Motion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457200" y="377279"/>
            <a:ext cx="8229600" cy="769441"/>
          </a:xfrm>
          <a:prstGeom prst="rect">
            <a:avLst/>
          </a:prstGeom>
          <a:noFill/>
          <a:ln w="9525">
            <a:noFill/>
            <a:miter lim="800000"/>
            <a:headEnd/>
            <a:tailEnd/>
          </a:ln>
        </p:spPr>
        <p:txBody>
          <a:bodyPr>
            <a:spAutoFit/>
          </a:bodyPr>
          <a:lstStyle/>
          <a:p>
            <a:pPr>
              <a:spcBef>
                <a:spcPct val="50000"/>
              </a:spcBef>
            </a:pPr>
            <a:r>
              <a:rPr lang="en-US" sz="4400" b="1" dirty="0">
                <a:latin typeface="Franklin Gothic Book" panose="020B0503020102020204" pitchFamily="34" charset="0"/>
              </a:rPr>
              <a:t>Net Force</a:t>
            </a: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5" name="Rectangle 4"/>
          <p:cNvSpPr/>
          <p:nvPr/>
        </p:nvSpPr>
        <p:spPr>
          <a:xfrm>
            <a:off x="656799" y="1040137"/>
            <a:ext cx="7696200" cy="1200329"/>
          </a:xfrm>
          <a:prstGeom prst="rect">
            <a:avLst/>
          </a:prstGeom>
        </p:spPr>
        <p:txBody>
          <a:bodyPr wrap="square">
            <a:spAutoFit/>
          </a:bodyPr>
          <a:lstStyle/>
          <a:p>
            <a:r>
              <a:rPr lang="en-US" sz="2400" dirty="0">
                <a:latin typeface="+mj-lt"/>
              </a:rPr>
              <a:t>A </a:t>
            </a:r>
            <a:r>
              <a:rPr lang="en-US" sz="2400" b="1" dirty="0">
                <a:latin typeface="+mj-lt"/>
              </a:rPr>
              <a:t>net force</a:t>
            </a:r>
            <a:r>
              <a:rPr lang="en-US" sz="2400" dirty="0">
                <a:latin typeface="+mj-lt"/>
              </a:rPr>
              <a:t> is the sum of all forces acting on an object.</a:t>
            </a:r>
          </a:p>
          <a:p>
            <a:endParaRPr lang="en-US" sz="2400" dirty="0">
              <a:latin typeface="+mj-lt"/>
            </a:endParaRPr>
          </a:p>
          <a:p>
            <a:r>
              <a:rPr lang="en-US" sz="2400" dirty="0">
                <a:latin typeface="+mj-lt"/>
              </a:rPr>
              <a:t>Net force is measured in newtons (N). </a:t>
            </a:r>
          </a:p>
        </p:txBody>
      </p:sp>
      <p:sp>
        <p:nvSpPr>
          <p:cNvPr id="6" name="Rectangle 5"/>
          <p:cNvSpPr/>
          <p:nvPr/>
        </p:nvSpPr>
        <p:spPr>
          <a:xfrm>
            <a:off x="647700" y="2209800"/>
            <a:ext cx="7696200" cy="461665"/>
          </a:xfrm>
          <a:prstGeom prst="rect">
            <a:avLst/>
          </a:prstGeom>
        </p:spPr>
        <p:txBody>
          <a:bodyPr wrap="square">
            <a:spAutoFit/>
          </a:bodyPr>
          <a:lstStyle/>
          <a:p>
            <a:r>
              <a:rPr lang="en-US" sz="2400" dirty="0">
                <a:latin typeface="+mj-lt"/>
                <a:cs typeface="Arial" pitchFamily="34" charset="0"/>
              </a:rPr>
              <a:t>A net force is capable of accelerating a mass.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548" y="2841604"/>
            <a:ext cx="4689252" cy="363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5" name="Text Box 10"/>
          <p:cNvSpPr txBox="1">
            <a:spLocks noChangeArrowheads="1"/>
          </p:cNvSpPr>
          <p:nvPr/>
        </p:nvSpPr>
        <p:spPr bwMode="auto">
          <a:xfrm>
            <a:off x="609600" y="687170"/>
            <a:ext cx="7696200" cy="954107"/>
          </a:xfrm>
          <a:prstGeom prst="rect">
            <a:avLst/>
          </a:prstGeom>
          <a:noFill/>
          <a:ln w="9525">
            <a:noFill/>
            <a:miter lim="800000"/>
            <a:headEnd/>
            <a:tailEnd/>
          </a:ln>
        </p:spPr>
        <p:txBody>
          <a:bodyPr>
            <a:spAutoFit/>
          </a:bodyPr>
          <a:lstStyle/>
          <a:p>
            <a:r>
              <a:rPr lang="en-US" sz="2800" b="1" dirty="0">
                <a:latin typeface="Franklin Gothic Book" panose="020B0503020102020204" pitchFamily="34" charset="0"/>
              </a:rPr>
              <a:t>When net forces on each side are not equal, the object moves in the direction of the </a:t>
            </a:r>
            <a:r>
              <a:rPr lang="en-US" sz="2800" b="1" i="1" u="sng" dirty="0">
                <a:latin typeface="Franklin Gothic Book" panose="020B0503020102020204" pitchFamily="34" charset="0"/>
              </a:rPr>
              <a:t>greater force</a:t>
            </a:r>
            <a:r>
              <a:rPr lang="en-US" sz="2800" b="1" dirty="0">
                <a:latin typeface="Franklin Gothic Book" panose="020B0503020102020204" pitchFamily="34" charset="0"/>
              </a:rPr>
              <a:t>.</a:t>
            </a:r>
          </a:p>
        </p:txBody>
      </p:sp>
      <p:sp>
        <p:nvSpPr>
          <p:cNvPr id="6" name="Rectangle 5"/>
          <p:cNvSpPr/>
          <p:nvPr/>
        </p:nvSpPr>
        <p:spPr>
          <a:xfrm>
            <a:off x="533400" y="2133600"/>
            <a:ext cx="8229600" cy="1569660"/>
          </a:xfrm>
          <a:prstGeom prst="rect">
            <a:avLst/>
          </a:prstGeom>
        </p:spPr>
        <p:txBody>
          <a:bodyPr wrap="square">
            <a:spAutoFit/>
          </a:bodyPr>
          <a:lstStyle/>
          <a:p>
            <a:r>
              <a:rPr lang="en-US" sz="2400" b="1" dirty="0">
                <a:latin typeface="Franklin Gothic Book" panose="020B0503020102020204" pitchFamily="34" charset="0"/>
              </a:rPr>
              <a:t>Example:</a:t>
            </a:r>
            <a:r>
              <a:rPr lang="en-US" sz="2400" dirty="0">
                <a:latin typeface="Franklin Gothic Book" panose="020B0503020102020204" pitchFamily="34" charset="0"/>
              </a:rPr>
              <a:t> The force exerted by Linus, on the right, is greater than the force exerted by Charlie Brown, on the left. Therefore the net force is greater on the right and the see-saw moves in the direction of the greater net force.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33800"/>
            <a:ext cx="57912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77000" y="4604266"/>
            <a:ext cx="914400" cy="369332"/>
          </a:xfrm>
          <a:prstGeom prst="rect">
            <a:avLst/>
          </a:prstGeom>
          <a:noFill/>
        </p:spPr>
        <p:txBody>
          <a:bodyPr wrap="square" rtlCol="0">
            <a:spAutoFit/>
          </a:bodyPr>
          <a:lstStyle/>
          <a:p>
            <a:r>
              <a:rPr lang="en-US" dirty="0"/>
              <a:t>100 N</a:t>
            </a:r>
          </a:p>
        </p:txBody>
      </p:sp>
      <p:sp>
        <p:nvSpPr>
          <p:cNvPr id="3" name="TextBox 2"/>
          <p:cNvSpPr txBox="1"/>
          <p:nvPr/>
        </p:nvSpPr>
        <p:spPr>
          <a:xfrm>
            <a:off x="2362200" y="3703260"/>
            <a:ext cx="838200" cy="369332"/>
          </a:xfrm>
          <a:prstGeom prst="rect">
            <a:avLst/>
          </a:prstGeom>
          <a:noFill/>
        </p:spPr>
        <p:txBody>
          <a:bodyPr wrap="square" rtlCol="0">
            <a:spAutoFit/>
          </a:bodyPr>
          <a:lstStyle/>
          <a:p>
            <a:r>
              <a:rPr lang="en-US" dirty="0"/>
              <a:t>60  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087701"/>
            <a:ext cx="8492321" cy="3170099"/>
          </a:xfrm>
          <a:prstGeom prst="rect">
            <a:avLst/>
          </a:prstGeom>
        </p:spPr>
        <p:txBody>
          <a:bodyPr wrap="square">
            <a:spAutoFit/>
          </a:bodyPr>
          <a:lstStyle/>
          <a:p>
            <a:pPr>
              <a:buFont typeface="Wingdings 2" pitchFamily="18" charset="2"/>
              <a:buNone/>
            </a:pPr>
            <a:r>
              <a:rPr lang="en-US" sz="4000" dirty="0">
                <a:latin typeface="Franklin Gothic Book" panose="020B0503020102020204" pitchFamily="34" charset="0"/>
              </a:rPr>
              <a:t>Aniya places a book on her desk, the book does not move. </a:t>
            </a:r>
          </a:p>
          <a:p>
            <a:pPr>
              <a:buFont typeface="Wingdings 2" pitchFamily="18" charset="2"/>
              <a:buNone/>
            </a:pPr>
            <a:endParaRPr lang="en-US" sz="4000" dirty="0">
              <a:latin typeface="Franklin Gothic Book" panose="020B0503020102020204" pitchFamily="34" charset="0"/>
            </a:endParaRPr>
          </a:p>
          <a:p>
            <a:pPr>
              <a:buFont typeface="Wingdings 2" pitchFamily="18" charset="2"/>
              <a:buNone/>
            </a:pPr>
            <a:r>
              <a:rPr lang="en-US" sz="4000" dirty="0">
                <a:latin typeface="Franklin Gothic Book" panose="020B0503020102020204" pitchFamily="34" charset="0"/>
              </a:rPr>
              <a:t>Explain net force of the book and desk. What is your evidence?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401"/>
            <a:ext cx="2685239" cy="2019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04800"/>
            <a:ext cx="3581400" cy="954206"/>
          </a:xfrm>
        </p:spPr>
        <p:txBody>
          <a:bodyPr/>
          <a:lstStyle/>
          <a:p>
            <a:r>
              <a:rPr lang="en-US" dirty="0">
                <a:solidFill>
                  <a:schemeClr val="accent3">
                    <a:lumMod val="50000"/>
                  </a:schemeClr>
                </a:solidFill>
                <a:latin typeface="Franklin Gothic Book" panose="020B0503020102020204" pitchFamily="34" charset="0"/>
              </a:rPr>
              <a:t>Guided Practice</a:t>
            </a:r>
          </a:p>
        </p:txBody>
      </p:sp>
      <p:sp>
        <p:nvSpPr>
          <p:cNvPr id="3" name="Content Placeholder 2"/>
          <p:cNvSpPr>
            <a:spLocks noGrp="1"/>
          </p:cNvSpPr>
          <p:nvPr>
            <p:ph idx="1"/>
          </p:nvPr>
        </p:nvSpPr>
        <p:spPr>
          <a:xfrm>
            <a:off x="609600" y="1371600"/>
            <a:ext cx="6777317" cy="3508977"/>
          </a:xfrm>
        </p:spPr>
        <p:txBody>
          <a:bodyPr>
            <a:normAutofit/>
          </a:bodyPr>
          <a:lstStyle/>
          <a:p>
            <a:pPr>
              <a:buNone/>
            </a:pPr>
            <a:r>
              <a:rPr lang="en-US" dirty="0"/>
              <a:t>1</a:t>
            </a:r>
            <a:r>
              <a:rPr lang="en-US" dirty="0">
                <a:latin typeface="Franklin Gothic Book" panose="020B0503020102020204" pitchFamily="34" charset="0"/>
              </a:rPr>
              <a:t>. </a:t>
            </a:r>
            <a:r>
              <a:rPr lang="en-US" dirty="0">
                <a:solidFill>
                  <a:schemeClr val="tx1"/>
                </a:solidFill>
                <a:latin typeface="Franklin Gothic Book" panose="020B0503020102020204" pitchFamily="34" charset="0"/>
              </a:rPr>
              <a:t>A 3 Newton force is applied to the left side of a scale, and a 7 Newton force is applied to the right side of a scale. Would this be an example of a balanced force or unbalanced force?</a:t>
            </a:r>
          </a:p>
          <a:p>
            <a:pPr marL="514350" indent="-514350">
              <a:buFont typeface="+mj-lt"/>
              <a:buAutoNum type="alphaUcPeriod"/>
            </a:pPr>
            <a:endParaRPr lang="en-US" dirty="0">
              <a:latin typeface="Franklin Gothic Book" panose="020B0503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743200"/>
            <a:ext cx="5334000" cy="37060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457200" y="2209800"/>
            <a:ext cx="8077200" cy="584775"/>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 </a:t>
            </a:r>
            <a:r>
              <a:rPr lang="en-US" sz="3200" dirty="0">
                <a:solidFill>
                  <a:srgbClr val="0000FF"/>
                </a:solidFill>
              </a:rPr>
              <a:t>Unbalanced Force</a:t>
            </a:r>
            <a:endParaRPr lang="en-US" sz="2800" dirty="0">
              <a:solidFill>
                <a:srgbClr val="0000FF"/>
              </a:solidFill>
            </a:endParaRPr>
          </a:p>
        </p:txBody>
      </p:sp>
      <p:sp>
        <p:nvSpPr>
          <p:cNvPr id="5" name="Title 1"/>
          <p:cNvSpPr>
            <a:spLocks noGrp="1"/>
          </p:cNvSpPr>
          <p:nvPr>
            <p:ph type="title"/>
          </p:nvPr>
        </p:nvSpPr>
        <p:spPr>
          <a:xfrm>
            <a:off x="4648200" y="-304800"/>
            <a:ext cx="3581400" cy="954206"/>
          </a:xfrm>
        </p:spPr>
        <p:txBody>
          <a:bodyPr/>
          <a:lstStyle/>
          <a:p>
            <a:r>
              <a:rPr lang="en-US" dirty="0">
                <a:solidFill>
                  <a:schemeClr val="accent3">
                    <a:lumMod val="50000"/>
                  </a:schemeClr>
                </a:solidFill>
                <a:latin typeface="Franklin Gothic Book" panose="020B0503020102020204" pitchFamily="34" charset="0"/>
              </a:rPr>
              <a:t>Guided Practice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457200" y="381000"/>
            <a:ext cx="7848600" cy="4801314"/>
          </a:xfrm>
          <a:prstGeom prst="rect">
            <a:avLst/>
          </a:prstGeom>
          <a:noFill/>
          <a:ln w="9525">
            <a:noFill/>
            <a:miter lim="800000"/>
            <a:headEnd/>
            <a:tailEnd/>
          </a:ln>
        </p:spPr>
        <p:txBody>
          <a:bodyPr wrap="square">
            <a:spAutoFit/>
          </a:bodyPr>
          <a:lstStyle/>
          <a:p>
            <a:pPr>
              <a:spcBef>
                <a:spcPct val="50000"/>
              </a:spcBef>
            </a:pPr>
            <a:r>
              <a:rPr lang="en-US" sz="2800" dirty="0"/>
              <a:t>2.</a:t>
            </a:r>
          </a:p>
          <a:p>
            <a:pPr>
              <a:spcBef>
                <a:spcPct val="50000"/>
              </a:spcBef>
            </a:pPr>
            <a:r>
              <a:rPr lang="en-US" sz="2800" dirty="0">
                <a:latin typeface="+mj-lt"/>
              </a:rPr>
              <a:t>A kitty cat applies an unbalanced force to a     shopping cart.  Which of the following things would happen?</a:t>
            </a:r>
          </a:p>
          <a:p>
            <a:pPr marL="971550" lvl="1" indent="-514350">
              <a:spcBef>
                <a:spcPct val="50000"/>
              </a:spcBef>
              <a:buFont typeface="+mj-lt"/>
              <a:buAutoNum type="alphaUcPeriod"/>
            </a:pPr>
            <a:r>
              <a:rPr lang="en-US" sz="2400" dirty="0"/>
              <a:t>The shopping cart will start to move.</a:t>
            </a:r>
          </a:p>
          <a:p>
            <a:pPr marL="971550" lvl="1" indent="-514350">
              <a:spcBef>
                <a:spcPct val="50000"/>
              </a:spcBef>
              <a:buFont typeface="+mj-lt"/>
              <a:buAutoNum type="alphaUcPeriod"/>
            </a:pPr>
            <a:r>
              <a:rPr lang="en-US" sz="2400" dirty="0"/>
              <a:t>The shopping cart does </a:t>
            </a:r>
          </a:p>
          <a:p>
            <a:pPr lvl="1">
              <a:spcBef>
                <a:spcPct val="50000"/>
              </a:spcBef>
            </a:pPr>
            <a:r>
              <a:rPr lang="en-US" sz="2400" dirty="0"/>
              <a:t>       not move.</a:t>
            </a:r>
          </a:p>
          <a:p>
            <a:pPr marL="971550" lvl="1" indent="-514350">
              <a:spcBef>
                <a:spcPct val="50000"/>
              </a:spcBef>
              <a:buFont typeface="+mj-lt"/>
              <a:buAutoNum type="alphaUcPeriod"/>
            </a:pPr>
            <a:r>
              <a:rPr lang="en-US" sz="2400" dirty="0"/>
              <a:t>The shopping cart gets smaller.</a:t>
            </a:r>
          </a:p>
          <a:p>
            <a:pPr marL="971550" lvl="1" indent="-514350">
              <a:spcBef>
                <a:spcPct val="50000"/>
              </a:spcBef>
              <a:buFont typeface="+mj-lt"/>
              <a:buAutoNum type="alphaUcPeriod"/>
            </a:pPr>
            <a:r>
              <a:rPr lang="en-US" sz="2400" dirty="0"/>
              <a:t>The shopping cart gets bigger.</a:t>
            </a:r>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5" name="Title 1"/>
          <p:cNvSpPr>
            <a:spLocks noGrp="1"/>
          </p:cNvSpPr>
          <p:nvPr>
            <p:ph type="title"/>
          </p:nvPr>
        </p:nvSpPr>
        <p:spPr>
          <a:xfrm>
            <a:off x="4648200" y="-304800"/>
            <a:ext cx="3581400" cy="954206"/>
          </a:xfrm>
        </p:spPr>
        <p:txBody>
          <a:bodyPr/>
          <a:lstStyle/>
          <a:p>
            <a:r>
              <a:rPr lang="en-US" dirty="0">
                <a:solidFill>
                  <a:schemeClr val="accent3">
                    <a:lumMod val="50000"/>
                  </a:schemeClr>
                </a:solidFill>
                <a:latin typeface="Franklin Gothic Book" panose="020B0503020102020204" pitchFamily="34" charset="0"/>
              </a:rPr>
              <a:t>Guided Practice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1"/>
            <a:ext cx="2543031" cy="299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091" y="2057400"/>
            <a:ext cx="6777317" cy="3508977"/>
          </a:xfrm>
        </p:spPr>
        <p:txBody>
          <a:bodyPr/>
          <a:lstStyle/>
          <a:p>
            <a:pPr>
              <a:buNone/>
            </a:pPr>
            <a:r>
              <a:rPr lang="en-US" sz="3200" dirty="0">
                <a:solidFill>
                  <a:srgbClr val="0070C0"/>
                </a:solidFill>
                <a:latin typeface="+mj-lt"/>
              </a:rPr>
              <a:t>Unbalanced forces always cause a change in motion.</a:t>
            </a:r>
          </a:p>
        </p:txBody>
      </p:sp>
      <p:sp>
        <p:nvSpPr>
          <p:cNvPr id="4" name="Rectangle 3"/>
          <p:cNvSpPr/>
          <p:nvPr/>
        </p:nvSpPr>
        <p:spPr>
          <a:xfrm>
            <a:off x="1066800" y="762000"/>
            <a:ext cx="928396"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outerShdw blurRad="50800" dist="38100" dir="13500000" algn="br" rotWithShape="0">
                    <a:prstClr val="black">
                      <a:alpha val="40000"/>
                    </a:prstClr>
                  </a:outerShdw>
                </a:effectLst>
              </a:rPr>
              <a:t>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92704"/>
            <a:ext cx="2552700" cy="308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7924800" cy="2554545"/>
          </a:xfrm>
          <a:prstGeom prst="rect">
            <a:avLst/>
          </a:prstGeom>
        </p:spPr>
        <p:txBody>
          <a:bodyPr wrap="square">
            <a:spAutoFit/>
          </a:bodyPr>
          <a:lstStyle/>
          <a:p>
            <a:r>
              <a:rPr lang="en-US" sz="3200" dirty="0">
                <a:latin typeface="Franklin Gothic Book" panose="020B0503020102020204" pitchFamily="34" charset="0"/>
              </a:rPr>
              <a:t>3.</a:t>
            </a:r>
          </a:p>
          <a:p>
            <a:r>
              <a:rPr lang="en-US" sz="3200" dirty="0">
                <a:latin typeface="Franklin Gothic Book" panose="020B0503020102020204" pitchFamily="34" charset="0"/>
              </a:rPr>
              <a:t>Marlon's packed up clothes and toys that he no longer played with and wore. He placed the packed boxes in the garage. Which box will require the most force to move?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66" y="3226786"/>
            <a:ext cx="2000534" cy="180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199" y="4188777"/>
            <a:ext cx="1219200" cy="461665"/>
          </a:xfrm>
          <a:prstGeom prst="rect">
            <a:avLst/>
          </a:prstGeom>
          <a:noFill/>
        </p:spPr>
        <p:txBody>
          <a:bodyPr wrap="square" rtlCol="0">
            <a:spAutoFit/>
          </a:bodyPr>
          <a:lstStyle/>
          <a:p>
            <a:r>
              <a:rPr lang="en-US" sz="2400" b="1" dirty="0">
                <a:latin typeface="Franklin Gothic Book" panose="020B0503020102020204" pitchFamily="34" charset="0"/>
              </a:rPr>
              <a:t>10 kg</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3124200"/>
            <a:ext cx="2352675" cy="211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505859" y="4180628"/>
            <a:ext cx="1143000" cy="523220"/>
          </a:xfrm>
          <a:prstGeom prst="rect">
            <a:avLst/>
          </a:prstGeom>
          <a:noFill/>
        </p:spPr>
        <p:txBody>
          <a:bodyPr wrap="square" rtlCol="0">
            <a:spAutoFit/>
          </a:bodyPr>
          <a:lstStyle/>
          <a:p>
            <a:r>
              <a:rPr lang="en-US" sz="2800" b="1" dirty="0">
                <a:latin typeface="Franklin Gothic Book" panose="020B0503020102020204" pitchFamily="34" charset="0"/>
              </a:rPr>
              <a:t>20 kg</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2152576" cy="193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914575" y="4299376"/>
            <a:ext cx="1219200" cy="461665"/>
          </a:xfrm>
          <a:prstGeom prst="rect">
            <a:avLst/>
          </a:prstGeom>
          <a:noFill/>
        </p:spPr>
        <p:txBody>
          <a:bodyPr wrap="square" rtlCol="0">
            <a:spAutoFit/>
          </a:bodyPr>
          <a:lstStyle/>
          <a:p>
            <a:r>
              <a:rPr lang="en-US" sz="2400" b="1" dirty="0">
                <a:latin typeface="Franklin Gothic Book" panose="020B0503020102020204" pitchFamily="34" charset="0"/>
              </a:rPr>
              <a:t>14 kg</a:t>
            </a: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066" y="3337385"/>
            <a:ext cx="2000534" cy="180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648199" y="4299376"/>
            <a:ext cx="1219200" cy="461665"/>
          </a:xfrm>
          <a:prstGeom prst="rect">
            <a:avLst/>
          </a:prstGeom>
          <a:noFill/>
        </p:spPr>
        <p:txBody>
          <a:bodyPr wrap="square" rtlCol="0">
            <a:spAutoFit/>
          </a:bodyPr>
          <a:lstStyle/>
          <a:p>
            <a:r>
              <a:rPr lang="en-US" sz="2400" b="1" dirty="0">
                <a:latin typeface="Franklin Gothic Book" panose="020B0503020102020204" pitchFamily="34" charset="0"/>
              </a:rPr>
              <a:t>18 kg</a:t>
            </a:r>
          </a:p>
        </p:txBody>
      </p:sp>
      <p:sp>
        <p:nvSpPr>
          <p:cNvPr id="6" name="TextBox 5"/>
          <p:cNvSpPr txBox="1"/>
          <p:nvPr/>
        </p:nvSpPr>
        <p:spPr>
          <a:xfrm>
            <a:off x="514066" y="5117068"/>
            <a:ext cx="7791734" cy="523220"/>
          </a:xfrm>
          <a:prstGeom prst="rect">
            <a:avLst/>
          </a:prstGeom>
          <a:noFill/>
        </p:spPr>
        <p:txBody>
          <a:bodyPr wrap="square" rtlCol="0">
            <a:spAutoFit/>
          </a:bodyPr>
          <a:lstStyle/>
          <a:p>
            <a:r>
              <a:rPr lang="en-US" dirty="0"/>
              <a:t>         </a:t>
            </a:r>
            <a:r>
              <a:rPr lang="en-US" sz="2800" b="1" dirty="0">
                <a:latin typeface="Franklin Gothic Book" panose="020B0503020102020204" pitchFamily="34" charset="0"/>
              </a:rPr>
              <a:t>A                      B                  C                     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23652"/>
            <a:ext cx="7211209" cy="3508977"/>
          </a:xfrm>
        </p:spPr>
        <p:txBody>
          <a:bodyPr/>
          <a:lstStyle/>
          <a:p>
            <a:pPr>
              <a:buNone/>
            </a:pPr>
            <a:r>
              <a:rPr lang="en-US" sz="3200" b="1" dirty="0">
                <a:solidFill>
                  <a:srgbClr val="0070C0"/>
                </a:solidFill>
                <a:latin typeface="+mj-lt"/>
              </a:rPr>
              <a:t>The more mass the more force required to move object.</a:t>
            </a:r>
          </a:p>
        </p:txBody>
      </p:sp>
      <p:sp>
        <p:nvSpPr>
          <p:cNvPr id="4" name="Rectangle 3"/>
          <p:cNvSpPr/>
          <p:nvPr/>
        </p:nvSpPr>
        <p:spPr>
          <a:xfrm>
            <a:off x="990600" y="990600"/>
            <a:ext cx="723275"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1"/>
            <a:ext cx="7315200" cy="3352799"/>
          </a:xfrm>
        </p:spPr>
        <p:txBody>
          <a:bodyPr>
            <a:normAutofit fontScale="77500" lnSpcReduction="20000"/>
          </a:bodyPr>
          <a:lstStyle/>
          <a:p>
            <a:pPr>
              <a:buNone/>
            </a:pPr>
            <a:r>
              <a:rPr lang="en-US" dirty="0">
                <a:latin typeface="+mj-lt"/>
              </a:rPr>
              <a:t>4</a:t>
            </a:r>
            <a:r>
              <a:rPr lang="en-US" sz="3000" dirty="0">
                <a:latin typeface="+mj-lt"/>
              </a:rPr>
              <a:t>. </a:t>
            </a:r>
            <a:r>
              <a:rPr lang="en-US" sz="3000" dirty="0">
                <a:solidFill>
                  <a:schemeClr val="tx1"/>
                </a:solidFill>
                <a:latin typeface="Franklin Gothic Book" panose="020B0503020102020204" pitchFamily="34" charset="0"/>
              </a:rPr>
              <a:t>In a tug of war contest, one person pulls with a force of 5 Newtons. Another person on the same team pulls with a force of 6 Newtons.  In order for the force of the rope to be balanced, what force would the other team be pulling with?</a:t>
            </a:r>
          </a:p>
          <a:p>
            <a:pPr>
              <a:buNone/>
            </a:pPr>
            <a:endParaRPr lang="en-US" sz="3000" dirty="0">
              <a:solidFill>
                <a:schemeClr val="tx1"/>
              </a:solidFill>
              <a:latin typeface="Franklin Gothic Book" panose="020B0503020102020204" pitchFamily="34" charset="0"/>
            </a:endParaRPr>
          </a:p>
          <a:p>
            <a:pPr marL="881063" lvl="1" indent="-514350">
              <a:buFont typeface="+mj-lt"/>
              <a:buAutoNum type="alphaUcPeriod"/>
            </a:pPr>
            <a:r>
              <a:rPr lang="en-US" sz="3000" dirty="0">
                <a:solidFill>
                  <a:schemeClr val="tx1"/>
                </a:solidFill>
                <a:latin typeface="Franklin Gothic Book" panose="020B0503020102020204" pitchFamily="34" charset="0"/>
              </a:rPr>
              <a:t>2 Newtons</a:t>
            </a:r>
          </a:p>
          <a:p>
            <a:pPr marL="881063" lvl="1" indent="-514350">
              <a:buFont typeface="+mj-lt"/>
              <a:buAutoNum type="alphaUcPeriod"/>
            </a:pPr>
            <a:r>
              <a:rPr lang="en-US" sz="3000" dirty="0">
                <a:solidFill>
                  <a:schemeClr val="tx1"/>
                </a:solidFill>
                <a:latin typeface="Franklin Gothic Book" panose="020B0503020102020204" pitchFamily="34" charset="0"/>
              </a:rPr>
              <a:t>5 Newtons</a:t>
            </a:r>
          </a:p>
          <a:p>
            <a:pPr marL="881063" lvl="1" indent="-514350">
              <a:buFont typeface="+mj-lt"/>
              <a:buAutoNum type="alphaUcPeriod"/>
            </a:pPr>
            <a:r>
              <a:rPr lang="en-US" sz="3000" dirty="0">
                <a:solidFill>
                  <a:schemeClr val="tx1"/>
                </a:solidFill>
                <a:latin typeface="Franklin Gothic Book" panose="020B0503020102020204" pitchFamily="34" charset="0"/>
              </a:rPr>
              <a:t>8 Newtons</a:t>
            </a:r>
          </a:p>
          <a:p>
            <a:pPr marL="881063" lvl="1" indent="-514350">
              <a:buFont typeface="+mj-lt"/>
              <a:buAutoNum type="alphaUcPeriod"/>
            </a:pPr>
            <a:r>
              <a:rPr lang="en-US" sz="3000" dirty="0">
                <a:solidFill>
                  <a:schemeClr val="tx1"/>
                </a:solidFill>
                <a:latin typeface="Franklin Gothic Book" panose="020B0503020102020204" pitchFamily="34" charset="0"/>
              </a:rPr>
              <a:t>11 Newtons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92864"/>
            <a:ext cx="7809640" cy="225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dow"/>
          <p:cNvSpPr/>
          <p:nvPr/>
        </p:nvSpPr>
        <p:spPr>
          <a:xfrm>
            <a:off x="276225" y="5753100"/>
            <a:ext cx="8458200" cy="770022"/>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6" name="School_Board"/>
          <p:cNvGrpSpPr>
            <a:grpSpLocks noChangeAspect="1"/>
          </p:cNvGrpSpPr>
          <p:nvPr/>
        </p:nvGrpSpPr>
        <p:grpSpPr bwMode="auto">
          <a:xfrm>
            <a:off x="0" y="-304800"/>
            <a:ext cx="9388904" cy="7030243"/>
            <a:chOff x="0" y="186"/>
            <a:chExt cx="5760" cy="3939"/>
          </a:xfrm>
        </p:grpSpPr>
        <p:sp>
          <p:nvSpPr>
            <p:cNvPr id="7" name="AutoShape 1402"/>
            <p:cNvSpPr>
              <a:spLocks noChangeAspect="1" noChangeArrowheads="1" noTextEdit="1"/>
            </p:cNvSpPr>
            <p:nvPr/>
          </p:nvSpPr>
          <p:spPr bwMode="auto">
            <a:xfrm>
              <a:off x="0" y="195"/>
              <a:ext cx="5760" cy="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 name="Freeform 1404"/>
            <p:cNvSpPr>
              <a:spLocks/>
            </p:cNvSpPr>
            <p:nvPr/>
          </p:nvSpPr>
          <p:spPr bwMode="auto">
            <a:xfrm>
              <a:off x="64" y="186"/>
              <a:ext cx="5646" cy="3555"/>
            </a:xfrm>
            <a:custGeom>
              <a:avLst/>
              <a:gdLst>
                <a:gd name="T0" fmla="*/ 2438 w 2488"/>
                <a:gd name="T1" fmla="*/ 1446 h 1566"/>
                <a:gd name="T2" fmla="*/ 2317 w 2488"/>
                <a:gd name="T3" fmla="*/ 1566 h 1566"/>
                <a:gd name="T4" fmla="*/ 171 w 2488"/>
                <a:gd name="T5" fmla="*/ 1566 h 1566"/>
                <a:gd name="T6" fmla="*/ 51 w 2488"/>
                <a:gd name="T7" fmla="*/ 1446 h 1566"/>
                <a:gd name="T8" fmla="*/ 0 w 2488"/>
                <a:gd name="T9" fmla="*/ 154 h 1566"/>
                <a:gd name="T10" fmla="*/ 100 w 2488"/>
                <a:gd name="T11" fmla="*/ 16 h 1566"/>
                <a:gd name="T12" fmla="*/ 193 w 2488"/>
                <a:gd name="T13" fmla="*/ 6 h 1566"/>
                <a:gd name="T14" fmla="*/ 2290 w 2488"/>
                <a:gd name="T15" fmla="*/ 6 h 1566"/>
                <a:gd name="T16" fmla="*/ 2386 w 2488"/>
                <a:gd name="T17" fmla="*/ 15 h 1566"/>
                <a:gd name="T18" fmla="*/ 2488 w 2488"/>
                <a:gd name="T19" fmla="*/ 154 h 1566"/>
                <a:gd name="T20" fmla="*/ 2438 w 2488"/>
                <a:gd name="T21" fmla="*/ 144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8" h="1566">
                  <a:moveTo>
                    <a:pt x="2438" y="1446"/>
                  </a:moveTo>
                  <a:cubicBezTo>
                    <a:pt x="2438" y="1512"/>
                    <a:pt x="2384" y="1566"/>
                    <a:pt x="2317" y="1566"/>
                  </a:cubicBezTo>
                  <a:cubicBezTo>
                    <a:pt x="171" y="1566"/>
                    <a:pt x="171" y="1566"/>
                    <a:pt x="171" y="1566"/>
                  </a:cubicBezTo>
                  <a:cubicBezTo>
                    <a:pt x="105" y="1566"/>
                    <a:pt x="51" y="1512"/>
                    <a:pt x="51" y="1446"/>
                  </a:cubicBezTo>
                  <a:cubicBezTo>
                    <a:pt x="0" y="154"/>
                    <a:pt x="0" y="154"/>
                    <a:pt x="0" y="154"/>
                  </a:cubicBezTo>
                  <a:cubicBezTo>
                    <a:pt x="0" y="108"/>
                    <a:pt x="49" y="47"/>
                    <a:pt x="100" y="16"/>
                  </a:cubicBezTo>
                  <a:cubicBezTo>
                    <a:pt x="125" y="1"/>
                    <a:pt x="156" y="6"/>
                    <a:pt x="193" y="6"/>
                  </a:cubicBezTo>
                  <a:cubicBezTo>
                    <a:pt x="2290" y="6"/>
                    <a:pt x="2290" y="6"/>
                    <a:pt x="2290" y="6"/>
                  </a:cubicBezTo>
                  <a:cubicBezTo>
                    <a:pt x="2330" y="6"/>
                    <a:pt x="2362" y="0"/>
                    <a:pt x="2386" y="15"/>
                  </a:cubicBezTo>
                  <a:cubicBezTo>
                    <a:pt x="2438" y="46"/>
                    <a:pt x="2488" y="108"/>
                    <a:pt x="2488" y="154"/>
                  </a:cubicBezTo>
                  <a:lnTo>
                    <a:pt x="2438" y="1446"/>
                  </a:lnTo>
                  <a:close/>
                </a:path>
              </a:pathLst>
            </a:custGeom>
            <a:gradFill>
              <a:gsLst>
                <a:gs pos="0">
                  <a:srgbClr val="D39B3A"/>
                </a:gs>
                <a:gs pos="47000">
                  <a:srgbClr val="723E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 name="Freeform 1405"/>
            <p:cNvSpPr>
              <a:spLocks/>
            </p:cNvSpPr>
            <p:nvPr/>
          </p:nvSpPr>
          <p:spPr bwMode="auto">
            <a:xfrm>
              <a:off x="0" y="245"/>
              <a:ext cx="5760" cy="3878"/>
            </a:xfrm>
            <a:custGeom>
              <a:avLst/>
              <a:gdLst>
                <a:gd name="T0" fmla="*/ 2538 w 2538"/>
                <a:gd name="T1" fmla="*/ 1555 h 1708"/>
                <a:gd name="T2" fmla="*/ 2393 w 2538"/>
                <a:gd name="T3" fmla="*/ 1708 h 1708"/>
                <a:gd name="T4" fmla="*/ 152 w 2538"/>
                <a:gd name="T5" fmla="*/ 1708 h 1708"/>
                <a:gd name="T6" fmla="*/ 0 w 2538"/>
                <a:gd name="T7" fmla="*/ 1555 h 1708"/>
                <a:gd name="T8" fmla="*/ 0 w 2538"/>
                <a:gd name="T9" fmla="*/ 148 h 1708"/>
                <a:gd name="T10" fmla="*/ 152 w 2538"/>
                <a:gd name="T11" fmla="*/ 0 h 1708"/>
                <a:gd name="T12" fmla="*/ 2393 w 2538"/>
                <a:gd name="T13" fmla="*/ 0 h 1708"/>
                <a:gd name="T14" fmla="*/ 2538 w 2538"/>
                <a:gd name="T15" fmla="*/ 148 h 1708"/>
                <a:gd name="T16" fmla="*/ 2538 w 2538"/>
                <a:gd name="T17" fmla="*/ 1555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8" h="1708">
                  <a:moveTo>
                    <a:pt x="2538" y="1555"/>
                  </a:moveTo>
                  <a:cubicBezTo>
                    <a:pt x="2538" y="1625"/>
                    <a:pt x="2463" y="1708"/>
                    <a:pt x="2393" y="1708"/>
                  </a:cubicBezTo>
                  <a:cubicBezTo>
                    <a:pt x="152" y="1708"/>
                    <a:pt x="152" y="1708"/>
                    <a:pt x="152" y="1708"/>
                  </a:cubicBezTo>
                  <a:cubicBezTo>
                    <a:pt x="82" y="1708"/>
                    <a:pt x="0" y="1625"/>
                    <a:pt x="0" y="1555"/>
                  </a:cubicBezTo>
                  <a:cubicBezTo>
                    <a:pt x="0" y="148"/>
                    <a:pt x="0" y="148"/>
                    <a:pt x="0" y="148"/>
                  </a:cubicBezTo>
                  <a:cubicBezTo>
                    <a:pt x="0" y="78"/>
                    <a:pt x="82" y="0"/>
                    <a:pt x="152" y="0"/>
                  </a:cubicBezTo>
                  <a:cubicBezTo>
                    <a:pt x="2393" y="0"/>
                    <a:pt x="2393" y="0"/>
                    <a:pt x="2393" y="0"/>
                  </a:cubicBezTo>
                  <a:cubicBezTo>
                    <a:pt x="2463" y="0"/>
                    <a:pt x="2538" y="78"/>
                    <a:pt x="2538" y="148"/>
                  </a:cubicBezTo>
                  <a:lnTo>
                    <a:pt x="2538" y="1555"/>
                  </a:lnTo>
                  <a:close/>
                </a:path>
              </a:pathLst>
            </a:custGeom>
            <a:gradFill>
              <a:gsLst>
                <a:gs pos="0">
                  <a:srgbClr val="D39B3A"/>
                </a:gs>
                <a:gs pos="100000">
                  <a:srgbClr val="8640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 name="Freeform 1406"/>
            <p:cNvSpPr>
              <a:spLocks/>
            </p:cNvSpPr>
            <p:nvPr/>
          </p:nvSpPr>
          <p:spPr bwMode="auto">
            <a:xfrm>
              <a:off x="34" y="277"/>
              <a:ext cx="5690" cy="3814"/>
            </a:xfrm>
            <a:custGeom>
              <a:avLst/>
              <a:gdLst>
                <a:gd name="T0" fmla="*/ 2507 w 2507"/>
                <a:gd name="T1" fmla="*/ 1529 h 1680"/>
                <a:gd name="T2" fmla="*/ 2364 w 2507"/>
                <a:gd name="T3" fmla="*/ 1680 h 1680"/>
                <a:gd name="T4" fmla="*/ 151 w 2507"/>
                <a:gd name="T5" fmla="*/ 1680 h 1680"/>
                <a:gd name="T6" fmla="*/ 0 w 2507"/>
                <a:gd name="T7" fmla="*/ 1529 h 1680"/>
                <a:gd name="T8" fmla="*/ 0 w 2507"/>
                <a:gd name="T9" fmla="*/ 146 h 1680"/>
                <a:gd name="T10" fmla="*/ 151 w 2507"/>
                <a:gd name="T11" fmla="*/ 0 h 1680"/>
                <a:gd name="T12" fmla="*/ 2364 w 2507"/>
                <a:gd name="T13" fmla="*/ 0 h 1680"/>
                <a:gd name="T14" fmla="*/ 2507 w 2507"/>
                <a:gd name="T15" fmla="*/ 146 h 1680"/>
                <a:gd name="T16" fmla="*/ 2507 w 2507"/>
                <a:gd name="T17" fmla="*/ 152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7" h="1680">
                  <a:moveTo>
                    <a:pt x="2507" y="1529"/>
                  </a:moveTo>
                  <a:cubicBezTo>
                    <a:pt x="2507" y="1598"/>
                    <a:pt x="2433" y="1680"/>
                    <a:pt x="2364" y="1680"/>
                  </a:cubicBezTo>
                  <a:cubicBezTo>
                    <a:pt x="151" y="1680"/>
                    <a:pt x="151" y="1680"/>
                    <a:pt x="151" y="1680"/>
                  </a:cubicBezTo>
                  <a:cubicBezTo>
                    <a:pt x="82" y="1680"/>
                    <a:pt x="0" y="1598"/>
                    <a:pt x="0" y="1529"/>
                  </a:cubicBezTo>
                  <a:cubicBezTo>
                    <a:pt x="0" y="146"/>
                    <a:pt x="0" y="146"/>
                    <a:pt x="0" y="146"/>
                  </a:cubicBezTo>
                  <a:cubicBezTo>
                    <a:pt x="0" y="77"/>
                    <a:pt x="82" y="0"/>
                    <a:pt x="151" y="0"/>
                  </a:cubicBezTo>
                  <a:cubicBezTo>
                    <a:pt x="2364" y="0"/>
                    <a:pt x="2364" y="0"/>
                    <a:pt x="2364" y="0"/>
                  </a:cubicBezTo>
                  <a:cubicBezTo>
                    <a:pt x="2433" y="0"/>
                    <a:pt x="2507" y="77"/>
                    <a:pt x="2507" y="146"/>
                  </a:cubicBezTo>
                  <a:lnTo>
                    <a:pt x="2507" y="1529"/>
                  </a:lnTo>
                  <a:close/>
                </a:path>
              </a:pathLst>
            </a:custGeom>
            <a:gradFill>
              <a:gsLst>
                <a:gs pos="100000">
                  <a:srgbClr val="D89850"/>
                </a:gs>
                <a:gs pos="0">
                  <a:srgbClr val="F1BC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 name="Freeform 1407"/>
            <p:cNvSpPr>
              <a:spLocks/>
            </p:cNvSpPr>
            <p:nvPr/>
          </p:nvSpPr>
          <p:spPr bwMode="auto">
            <a:xfrm>
              <a:off x="168" y="756"/>
              <a:ext cx="186" cy="3013"/>
            </a:xfrm>
            <a:custGeom>
              <a:avLst/>
              <a:gdLst>
                <a:gd name="T0" fmla="*/ 10 w 82"/>
                <a:gd name="T1" fmla="*/ 1028 h 1327"/>
                <a:gd name="T2" fmla="*/ 46 w 82"/>
                <a:gd name="T3" fmla="*/ 1316 h 1327"/>
                <a:gd name="T4" fmla="*/ 49 w 82"/>
                <a:gd name="T5" fmla="*/ 1298 h 1327"/>
                <a:gd name="T6" fmla="*/ 33 w 82"/>
                <a:gd name="T7" fmla="*/ 1148 h 1327"/>
                <a:gd name="T8" fmla="*/ 21 w 82"/>
                <a:gd name="T9" fmla="*/ 990 h 1327"/>
                <a:gd name="T10" fmla="*/ 23 w 82"/>
                <a:gd name="T11" fmla="*/ 624 h 1327"/>
                <a:gd name="T12" fmla="*/ 37 w 82"/>
                <a:gd name="T13" fmla="*/ 341 h 1327"/>
                <a:gd name="T14" fmla="*/ 43 w 82"/>
                <a:gd name="T15" fmla="*/ 96 h 1327"/>
                <a:gd name="T16" fmla="*/ 61 w 82"/>
                <a:gd name="T17" fmla="*/ 374 h 1327"/>
                <a:gd name="T18" fmla="*/ 68 w 82"/>
                <a:gd name="T19" fmla="*/ 754 h 1327"/>
                <a:gd name="T20" fmla="*/ 47 w 82"/>
                <a:gd name="T21" fmla="*/ 934 h 1327"/>
                <a:gd name="T22" fmla="*/ 54 w 82"/>
                <a:gd name="T23" fmla="*/ 1095 h 1327"/>
                <a:gd name="T24" fmla="*/ 67 w 82"/>
                <a:gd name="T25" fmla="*/ 1217 h 1327"/>
                <a:gd name="T26" fmla="*/ 71 w 82"/>
                <a:gd name="T27" fmla="*/ 1214 h 1327"/>
                <a:gd name="T28" fmla="*/ 67 w 82"/>
                <a:gd name="T29" fmla="*/ 1057 h 1327"/>
                <a:gd name="T30" fmla="*/ 66 w 82"/>
                <a:gd name="T31" fmla="*/ 882 h 1327"/>
                <a:gd name="T32" fmla="*/ 82 w 82"/>
                <a:gd name="T33" fmla="*/ 740 h 1327"/>
                <a:gd name="T34" fmla="*/ 73 w 82"/>
                <a:gd name="T35" fmla="*/ 401 h 1327"/>
                <a:gd name="T36" fmla="*/ 65 w 82"/>
                <a:gd name="T37" fmla="*/ 29 h 1327"/>
                <a:gd name="T38" fmla="*/ 45 w 82"/>
                <a:gd name="T39" fmla="*/ 5 h 1327"/>
                <a:gd name="T40" fmla="*/ 21 w 82"/>
                <a:gd name="T41" fmla="*/ 295 h 1327"/>
                <a:gd name="T42" fmla="*/ 11 w 82"/>
                <a:gd name="T43" fmla="*/ 604 h 1327"/>
                <a:gd name="T44" fmla="*/ 10 w 82"/>
                <a:gd name="T45" fmla="*/ 102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327">
                  <a:moveTo>
                    <a:pt x="10" y="1028"/>
                  </a:moveTo>
                  <a:cubicBezTo>
                    <a:pt x="16" y="1116"/>
                    <a:pt x="14" y="1239"/>
                    <a:pt x="46" y="1316"/>
                  </a:cubicBezTo>
                  <a:cubicBezTo>
                    <a:pt x="51" y="1327"/>
                    <a:pt x="52" y="1310"/>
                    <a:pt x="49" y="1298"/>
                  </a:cubicBezTo>
                  <a:cubicBezTo>
                    <a:pt x="39" y="1256"/>
                    <a:pt x="36" y="1200"/>
                    <a:pt x="33" y="1148"/>
                  </a:cubicBezTo>
                  <a:cubicBezTo>
                    <a:pt x="30" y="1095"/>
                    <a:pt x="23" y="1043"/>
                    <a:pt x="21" y="990"/>
                  </a:cubicBezTo>
                  <a:cubicBezTo>
                    <a:pt x="16" y="855"/>
                    <a:pt x="14" y="758"/>
                    <a:pt x="23" y="624"/>
                  </a:cubicBezTo>
                  <a:cubicBezTo>
                    <a:pt x="30" y="506"/>
                    <a:pt x="42" y="460"/>
                    <a:pt x="37" y="341"/>
                  </a:cubicBezTo>
                  <a:cubicBezTo>
                    <a:pt x="34" y="281"/>
                    <a:pt x="16" y="152"/>
                    <a:pt x="43" y="96"/>
                  </a:cubicBezTo>
                  <a:cubicBezTo>
                    <a:pt x="47" y="215"/>
                    <a:pt x="60" y="254"/>
                    <a:pt x="61" y="374"/>
                  </a:cubicBezTo>
                  <a:cubicBezTo>
                    <a:pt x="63" y="496"/>
                    <a:pt x="72" y="628"/>
                    <a:pt x="68" y="754"/>
                  </a:cubicBezTo>
                  <a:cubicBezTo>
                    <a:pt x="66" y="814"/>
                    <a:pt x="46" y="874"/>
                    <a:pt x="47" y="934"/>
                  </a:cubicBezTo>
                  <a:cubicBezTo>
                    <a:pt x="48" y="995"/>
                    <a:pt x="53" y="1034"/>
                    <a:pt x="54" y="1095"/>
                  </a:cubicBezTo>
                  <a:cubicBezTo>
                    <a:pt x="56" y="1175"/>
                    <a:pt x="60" y="1139"/>
                    <a:pt x="67" y="1217"/>
                  </a:cubicBezTo>
                  <a:cubicBezTo>
                    <a:pt x="71" y="1214"/>
                    <a:pt x="71" y="1214"/>
                    <a:pt x="71" y="1214"/>
                  </a:cubicBezTo>
                  <a:cubicBezTo>
                    <a:pt x="63" y="1127"/>
                    <a:pt x="69" y="1146"/>
                    <a:pt x="67" y="1057"/>
                  </a:cubicBezTo>
                  <a:cubicBezTo>
                    <a:pt x="66" y="990"/>
                    <a:pt x="56" y="948"/>
                    <a:pt x="66" y="882"/>
                  </a:cubicBezTo>
                  <a:cubicBezTo>
                    <a:pt x="75" y="827"/>
                    <a:pt x="82" y="797"/>
                    <a:pt x="82" y="740"/>
                  </a:cubicBezTo>
                  <a:cubicBezTo>
                    <a:pt x="81" y="622"/>
                    <a:pt x="73" y="518"/>
                    <a:pt x="73" y="401"/>
                  </a:cubicBezTo>
                  <a:cubicBezTo>
                    <a:pt x="73" y="275"/>
                    <a:pt x="71" y="155"/>
                    <a:pt x="65" y="29"/>
                  </a:cubicBezTo>
                  <a:cubicBezTo>
                    <a:pt x="64" y="22"/>
                    <a:pt x="50" y="0"/>
                    <a:pt x="45" y="5"/>
                  </a:cubicBezTo>
                  <a:cubicBezTo>
                    <a:pt x="6" y="52"/>
                    <a:pt x="18" y="228"/>
                    <a:pt x="21" y="295"/>
                  </a:cubicBezTo>
                  <a:cubicBezTo>
                    <a:pt x="27" y="424"/>
                    <a:pt x="19" y="476"/>
                    <a:pt x="11" y="604"/>
                  </a:cubicBezTo>
                  <a:cubicBezTo>
                    <a:pt x="1" y="756"/>
                    <a:pt x="0" y="875"/>
                    <a:pt x="10" y="1028"/>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 name="Freeform 1408"/>
            <p:cNvSpPr>
              <a:spLocks/>
            </p:cNvSpPr>
            <p:nvPr/>
          </p:nvSpPr>
          <p:spPr bwMode="auto">
            <a:xfrm>
              <a:off x="361" y="3639"/>
              <a:ext cx="4947" cy="107"/>
            </a:xfrm>
            <a:custGeom>
              <a:avLst/>
              <a:gdLst>
                <a:gd name="T0" fmla="*/ 1817 w 2180"/>
                <a:gd name="T1" fmla="*/ 7 h 47"/>
                <a:gd name="T2" fmla="*/ 1434 w 2180"/>
                <a:gd name="T3" fmla="*/ 8 h 47"/>
                <a:gd name="T4" fmla="*/ 666 w 2180"/>
                <a:gd name="T5" fmla="*/ 14 h 47"/>
                <a:gd name="T6" fmla="*/ 307 w 2180"/>
                <a:gd name="T7" fmla="*/ 3 h 47"/>
                <a:gd name="T8" fmla="*/ 18 w 2180"/>
                <a:gd name="T9" fmla="*/ 31 h 47"/>
                <a:gd name="T10" fmla="*/ 0 w 2180"/>
                <a:gd name="T11" fmla="*/ 47 h 47"/>
                <a:gd name="T12" fmla="*/ 307 w 2180"/>
                <a:gd name="T13" fmla="*/ 16 h 47"/>
                <a:gd name="T14" fmla="*/ 641 w 2180"/>
                <a:gd name="T15" fmla="*/ 27 h 47"/>
                <a:gd name="T16" fmla="*/ 1351 w 2180"/>
                <a:gd name="T17" fmla="*/ 22 h 47"/>
                <a:gd name="T18" fmla="*/ 1735 w 2180"/>
                <a:gd name="T19" fmla="*/ 20 h 47"/>
                <a:gd name="T20" fmla="*/ 2180 w 2180"/>
                <a:gd name="T21" fmla="*/ 15 h 47"/>
                <a:gd name="T22" fmla="*/ 2167 w 2180"/>
                <a:gd name="T23" fmla="*/ 4 h 47"/>
                <a:gd name="T24" fmla="*/ 1817 w 2180"/>
                <a:gd name="T25"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0" h="47">
                  <a:moveTo>
                    <a:pt x="1817" y="7"/>
                  </a:moveTo>
                  <a:cubicBezTo>
                    <a:pt x="1689" y="6"/>
                    <a:pt x="1561" y="6"/>
                    <a:pt x="1434" y="8"/>
                  </a:cubicBezTo>
                  <a:cubicBezTo>
                    <a:pt x="1299" y="9"/>
                    <a:pt x="801" y="17"/>
                    <a:pt x="666" y="14"/>
                  </a:cubicBezTo>
                  <a:cubicBezTo>
                    <a:pt x="546" y="12"/>
                    <a:pt x="427" y="0"/>
                    <a:pt x="307" y="3"/>
                  </a:cubicBezTo>
                  <a:cubicBezTo>
                    <a:pt x="208" y="4"/>
                    <a:pt x="113" y="19"/>
                    <a:pt x="18" y="31"/>
                  </a:cubicBezTo>
                  <a:cubicBezTo>
                    <a:pt x="0" y="47"/>
                    <a:pt x="0" y="47"/>
                    <a:pt x="0" y="47"/>
                  </a:cubicBezTo>
                  <a:cubicBezTo>
                    <a:pt x="102" y="35"/>
                    <a:pt x="201" y="19"/>
                    <a:pt x="307" y="16"/>
                  </a:cubicBezTo>
                  <a:cubicBezTo>
                    <a:pt x="418" y="12"/>
                    <a:pt x="530" y="23"/>
                    <a:pt x="641" y="27"/>
                  </a:cubicBezTo>
                  <a:cubicBezTo>
                    <a:pt x="756" y="31"/>
                    <a:pt x="1235" y="25"/>
                    <a:pt x="1351" y="22"/>
                  </a:cubicBezTo>
                  <a:cubicBezTo>
                    <a:pt x="1479" y="20"/>
                    <a:pt x="1607" y="20"/>
                    <a:pt x="1735" y="20"/>
                  </a:cubicBezTo>
                  <a:cubicBezTo>
                    <a:pt x="1884" y="20"/>
                    <a:pt x="2032" y="18"/>
                    <a:pt x="2180" y="15"/>
                  </a:cubicBezTo>
                  <a:cubicBezTo>
                    <a:pt x="2175" y="11"/>
                    <a:pt x="2171" y="8"/>
                    <a:pt x="2167" y="4"/>
                  </a:cubicBezTo>
                  <a:cubicBezTo>
                    <a:pt x="2050" y="8"/>
                    <a:pt x="1934" y="7"/>
                    <a:pt x="1817" y="7"/>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3" name="Freeform 1409"/>
            <p:cNvSpPr>
              <a:spLocks/>
            </p:cNvSpPr>
            <p:nvPr/>
          </p:nvSpPr>
          <p:spPr bwMode="auto">
            <a:xfrm>
              <a:off x="377" y="579"/>
              <a:ext cx="5172" cy="3283"/>
            </a:xfrm>
            <a:custGeom>
              <a:avLst/>
              <a:gdLst>
                <a:gd name="T0" fmla="*/ 2231 w 2279"/>
                <a:gd name="T1" fmla="*/ 686 h 1446"/>
                <a:gd name="T2" fmla="*/ 2213 w 2279"/>
                <a:gd name="T3" fmla="*/ 243 h 1446"/>
                <a:gd name="T4" fmla="*/ 2228 w 2279"/>
                <a:gd name="T5" fmla="*/ 0 h 1446"/>
                <a:gd name="T6" fmla="*/ 2218 w 2279"/>
                <a:gd name="T7" fmla="*/ 9 h 1446"/>
                <a:gd name="T8" fmla="*/ 2080 w 2279"/>
                <a:gd name="T9" fmla="*/ 9 h 1446"/>
                <a:gd name="T10" fmla="*/ 734 w 2279"/>
                <a:gd name="T11" fmla="*/ 15 h 1446"/>
                <a:gd name="T12" fmla="*/ 193 w 2279"/>
                <a:gd name="T13" fmla="*/ 17 h 1446"/>
                <a:gd name="T14" fmla="*/ 0 w 2279"/>
                <a:gd name="T15" fmla="*/ 21 h 1446"/>
                <a:gd name="T16" fmla="*/ 15 w 2279"/>
                <a:gd name="T17" fmla="*/ 34 h 1446"/>
                <a:gd name="T18" fmla="*/ 133 w 2279"/>
                <a:gd name="T19" fmla="*/ 32 h 1446"/>
                <a:gd name="T20" fmla="*/ 681 w 2279"/>
                <a:gd name="T21" fmla="*/ 25 h 1446"/>
                <a:gd name="T22" fmla="*/ 1586 w 2279"/>
                <a:gd name="T23" fmla="*/ 39 h 1446"/>
                <a:gd name="T24" fmla="*/ 2133 w 2279"/>
                <a:gd name="T25" fmla="*/ 22 h 1446"/>
                <a:gd name="T26" fmla="*/ 2210 w 2279"/>
                <a:gd name="T27" fmla="*/ 22 h 1446"/>
                <a:gd name="T28" fmla="*/ 2215 w 2279"/>
                <a:gd name="T29" fmla="*/ 17 h 1446"/>
                <a:gd name="T30" fmla="*/ 2204 w 2279"/>
                <a:gd name="T31" fmla="*/ 168 h 1446"/>
                <a:gd name="T32" fmla="*/ 2216 w 2279"/>
                <a:gd name="T33" fmla="*/ 626 h 1446"/>
                <a:gd name="T34" fmla="*/ 2219 w 2279"/>
                <a:gd name="T35" fmla="*/ 853 h 1446"/>
                <a:gd name="T36" fmla="*/ 2215 w 2279"/>
                <a:gd name="T37" fmla="*/ 990 h 1446"/>
                <a:gd name="T38" fmla="*/ 2209 w 2279"/>
                <a:gd name="T39" fmla="*/ 1095 h 1446"/>
                <a:gd name="T40" fmla="*/ 2221 w 2279"/>
                <a:gd name="T41" fmla="*/ 1194 h 1446"/>
                <a:gd name="T42" fmla="*/ 2225 w 2279"/>
                <a:gd name="T43" fmla="*/ 1337 h 1446"/>
                <a:gd name="T44" fmla="*/ 2229 w 2279"/>
                <a:gd name="T45" fmla="*/ 1408 h 1446"/>
                <a:gd name="T46" fmla="*/ 2274 w 2279"/>
                <a:gd name="T47" fmla="*/ 1446 h 1446"/>
                <a:gd name="T48" fmla="*/ 2278 w 2279"/>
                <a:gd name="T49" fmla="*/ 1351 h 1446"/>
                <a:gd name="T50" fmla="*/ 2228 w 2279"/>
                <a:gd name="T51" fmla="*/ 1141 h 1446"/>
                <a:gd name="T52" fmla="*/ 2231 w 2279"/>
                <a:gd name="T53" fmla="*/ 913 h 1446"/>
                <a:gd name="T54" fmla="*/ 2231 w 2279"/>
                <a:gd name="T55" fmla="*/ 68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9" h="1446">
                  <a:moveTo>
                    <a:pt x="2231" y="686"/>
                  </a:moveTo>
                  <a:cubicBezTo>
                    <a:pt x="2227" y="514"/>
                    <a:pt x="2209" y="415"/>
                    <a:pt x="2213" y="243"/>
                  </a:cubicBezTo>
                  <a:cubicBezTo>
                    <a:pt x="2215" y="163"/>
                    <a:pt x="2216" y="88"/>
                    <a:pt x="2228" y="0"/>
                  </a:cubicBezTo>
                  <a:cubicBezTo>
                    <a:pt x="2225" y="3"/>
                    <a:pt x="2221" y="6"/>
                    <a:pt x="2218" y="9"/>
                  </a:cubicBezTo>
                  <a:cubicBezTo>
                    <a:pt x="2172" y="8"/>
                    <a:pt x="2127" y="8"/>
                    <a:pt x="2080" y="9"/>
                  </a:cubicBezTo>
                  <a:cubicBezTo>
                    <a:pt x="1749" y="17"/>
                    <a:pt x="1065" y="36"/>
                    <a:pt x="734" y="15"/>
                  </a:cubicBezTo>
                  <a:cubicBezTo>
                    <a:pt x="552" y="4"/>
                    <a:pt x="375" y="12"/>
                    <a:pt x="193" y="17"/>
                  </a:cubicBezTo>
                  <a:cubicBezTo>
                    <a:pt x="129" y="18"/>
                    <a:pt x="64" y="20"/>
                    <a:pt x="0" y="21"/>
                  </a:cubicBezTo>
                  <a:cubicBezTo>
                    <a:pt x="15" y="34"/>
                    <a:pt x="15" y="34"/>
                    <a:pt x="15" y="34"/>
                  </a:cubicBezTo>
                  <a:cubicBezTo>
                    <a:pt x="54" y="33"/>
                    <a:pt x="94" y="32"/>
                    <a:pt x="133" y="32"/>
                  </a:cubicBezTo>
                  <a:cubicBezTo>
                    <a:pt x="314" y="27"/>
                    <a:pt x="501" y="15"/>
                    <a:pt x="681" y="25"/>
                  </a:cubicBezTo>
                  <a:cubicBezTo>
                    <a:pt x="862" y="36"/>
                    <a:pt x="1404" y="43"/>
                    <a:pt x="1586" y="39"/>
                  </a:cubicBezTo>
                  <a:cubicBezTo>
                    <a:pt x="1769" y="34"/>
                    <a:pt x="1951" y="24"/>
                    <a:pt x="2133" y="22"/>
                  </a:cubicBezTo>
                  <a:cubicBezTo>
                    <a:pt x="2159" y="21"/>
                    <a:pt x="2184" y="21"/>
                    <a:pt x="2210" y="22"/>
                  </a:cubicBezTo>
                  <a:cubicBezTo>
                    <a:pt x="2215" y="17"/>
                    <a:pt x="2215" y="17"/>
                    <a:pt x="2215" y="17"/>
                  </a:cubicBezTo>
                  <a:cubicBezTo>
                    <a:pt x="2209" y="68"/>
                    <a:pt x="2206" y="120"/>
                    <a:pt x="2204" y="168"/>
                  </a:cubicBezTo>
                  <a:cubicBezTo>
                    <a:pt x="2193" y="354"/>
                    <a:pt x="2209" y="441"/>
                    <a:pt x="2216" y="626"/>
                  </a:cubicBezTo>
                  <a:cubicBezTo>
                    <a:pt x="2219" y="713"/>
                    <a:pt x="2220" y="766"/>
                    <a:pt x="2219" y="853"/>
                  </a:cubicBezTo>
                  <a:cubicBezTo>
                    <a:pt x="2218" y="899"/>
                    <a:pt x="2216" y="944"/>
                    <a:pt x="2215" y="990"/>
                  </a:cubicBezTo>
                  <a:cubicBezTo>
                    <a:pt x="2214" y="1033"/>
                    <a:pt x="2206" y="1051"/>
                    <a:pt x="2209" y="1095"/>
                  </a:cubicBezTo>
                  <a:cubicBezTo>
                    <a:pt x="2211" y="1128"/>
                    <a:pt x="2217" y="1161"/>
                    <a:pt x="2221" y="1194"/>
                  </a:cubicBezTo>
                  <a:cubicBezTo>
                    <a:pt x="2227" y="1240"/>
                    <a:pt x="2223" y="1289"/>
                    <a:pt x="2225" y="1337"/>
                  </a:cubicBezTo>
                  <a:cubicBezTo>
                    <a:pt x="2226" y="1361"/>
                    <a:pt x="2227" y="1384"/>
                    <a:pt x="2229" y="1408"/>
                  </a:cubicBezTo>
                  <a:cubicBezTo>
                    <a:pt x="2234" y="1413"/>
                    <a:pt x="2269" y="1441"/>
                    <a:pt x="2274" y="1446"/>
                  </a:cubicBezTo>
                  <a:cubicBezTo>
                    <a:pt x="2272" y="1424"/>
                    <a:pt x="2279" y="1373"/>
                    <a:pt x="2278" y="1351"/>
                  </a:cubicBezTo>
                  <a:cubicBezTo>
                    <a:pt x="2274" y="1277"/>
                    <a:pt x="2238" y="1214"/>
                    <a:pt x="2228" y="1141"/>
                  </a:cubicBezTo>
                  <a:cubicBezTo>
                    <a:pt x="2216" y="1059"/>
                    <a:pt x="2228" y="996"/>
                    <a:pt x="2231" y="913"/>
                  </a:cubicBezTo>
                  <a:cubicBezTo>
                    <a:pt x="2234" y="826"/>
                    <a:pt x="2233" y="772"/>
                    <a:pt x="2231" y="68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4" name="Freeform 1410"/>
            <p:cNvSpPr>
              <a:spLocks/>
            </p:cNvSpPr>
            <p:nvPr/>
          </p:nvSpPr>
          <p:spPr bwMode="auto">
            <a:xfrm>
              <a:off x="456" y="649"/>
              <a:ext cx="4936" cy="3058"/>
            </a:xfrm>
            <a:custGeom>
              <a:avLst/>
              <a:gdLst>
                <a:gd name="T0" fmla="*/ 2142 w 2175"/>
                <a:gd name="T1" fmla="*/ 13 h 1347"/>
                <a:gd name="T2" fmla="*/ 2037 w 2175"/>
                <a:gd name="T3" fmla="*/ 10 h 1347"/>
                <a:gd name="T4" fmla="*/ 1280 w 2175"/>
                <a:gd name="T5" fmla="*/ 28 h 1347"/>
                <a:gd name="T6" fmla="*/ 512 w 2175"/>
                <a:gd name="T7" fmla="*/ 6 h 1347"/>
                <a:gd name="T8" fmla="*/ 157 w 2175"/>
                <a:gd name="T9" fmla="*/ 15 h 1347"/>
                <a:gd name="T10" fmla="*/ 0 w 2175"/>
                <a:gd name="T11" fmla="*/ 21 h 1347"/>
                <a:gd name="T12" fmla="*/ 14 w 2175"/>
                <a:gd name="T13" fmla="*/ 34 h 1347"/>
                <a:gd name="T14" fmla="*/ 51 w 2175"/>
                <a:gd name="T15" fmla="*/ 32 h 1347"/>
                <a:gd name="T16" fmla="*/ 261 w 2175"/>
                <a:gd name="T17" fmla="*/ 26 h 1347"/>
                <a:gd name="T18" fmla="*/ 463 w 2175"/>
                <a:gd name="T19" fmla="*/ 19 h 1347"/>
                <a:gd name="T20" fmla="*/ 1227 w 2175"/>
                <a:gd name="T21" fmla="*/ 41 h 1347"/>
                <a:gd name="T22" fmla="*/ 2037 w 2175"/>
                <a:gd name="T23" fmla="*/ 23 h 1347"/>
                <a:gd name="T24" fmla="*/ 2136 w 2175"/>
                <a:gd name="T25" fmla="*/ 26 h 1347"/>
                <a:gd name="T26" fmla="*/ 2142 w 2175"/>
                <a:gd name="T27" fmla="*/ 21 h 1347"/>
                <a:gd name="T28" fmla="*/ 2139 w 2175"/>
                <a:gd name="T29" fmla="*/ 117 h 1347"/>
                <a:gd name="T30" fmla="*/ 2148 w 2175"/>
                <a:gd name="T31" fmla="*/ 324 h 1347"/>
                <a:gd name="T32" fmla="*/ 2151 w 2175"/>
                <a:gd name="T33" fmla="*/ 531 h 1347"/>
                <a:gd name="T34" fmla="*/ 2152 w 2175"/>
                <a:gd name="T35" fmla="*/ 784 h 1347"/>
                <a:gd name="T36" fmla="*/ 2159 w 2175"/>
                <a:gd name="T37" fmla="*/ 1062 h 1347"/>
                <a:gd name="T38" fmla="*/ 2147 w 2175"/>
                <a:gd name="T39" fmla="*/ 1329 h 1347"/>
                <a:gd name="T40" fmla="*/ 2147 w 2175"/>
                <a:gd name="T41" fmla="*/ 1334 h 1347"/>
                <a:gd name="T42" fmla="*/ 2161 w 2175"/>
                <a:gd name="T43" fmla="*/ 1347 h 1347"/>
                <a:gd name="T44" fmla="*/ 2160 w 2175"/>
                <a:gd name="T45" fmla="*/ 1329 h 1347"/>
                <a:gd name="T46" fmla="*/ 2171 w 2175"/>
                <a:gd name="T47" fmla="*/ 1081 h 1347"/>
                <a:gd name="T48" fmla="*/ 2167 w 2175"/>
                <a:gd name="T49" fmla="*/ 846 h 1347"/>
                <a:gd name="T50" fmla="*/ 2164 w 2175"/>
                <a:gd name="T51" fmla="*/ 592 h 1347"/>
                <a:gd name="T52" fmla="*/ 2154 w 2175"/>
                <a:gd name="T53" fmla="*/ 176 h 1347"/>
                <a:gd name="T54" fmla="*/ 2157 w 2175"/>
                <a:gd name="T55" fmla="*/ 0 h 1347"/>
                <a:gd name="T56" fmla="*/ 2142 w 2175"/>
                <a:gd name="T57" fmla="*/ 1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5" h="1347">
                  <a:moveTo>
                    <a:pt x="2142" y="13"/>
                  </a:moveTo>
                  <a:cubicBezTo>
                    <a:pt x="2107" y="12"/>
                    <a:pt x="2072" y="11"/>
                    <a:pt x="2037" y="10"/>
                  </a:cubicBezTo>
                  <a:cubicBezTo>
                    <a:pt x="1781" y="0"/>
                    <a:pt x="1534" y="30"/>
                    <a:pt x="1280" y="28"/>
                  </a:cubicBezTo>
                  <a:cubicBezTo>
                    <a:pt x="1143" y="27"/>
                    <a:pt x="647" y="7"/>
                    <a:pt x="512" y="6"/>
                  </a:cubicBezTo>
                  <a:cubicBezTo>
                    <a:pt x="394" y="4"/>
                    <a:pt x="275" y="12"/>
                    <a:pt x="157" y="15"/>
                  </a:cubicBezTo>
                  <a:cubicBezTo>
                    <a:pt x="105" y="16"/>
                    <a:pt x="52" y="19"/>
                    <a:pt x="0" y="21"/>
                  </a:cubicBezTo>
                  <a:cubicBezTo>
                    <a:pt x="14" y="34"/>
                    <a:pt x="14" y="34"/>
                    <a:pt x="14" y="34"/>
                  </a:cubicBezTo>
                  <a:cubicBezTo>
                    <a:pt x="26" y="33"/>
                    <a:pt x="38" y="33"/>
                    <a:pt x="51" y="32"/>
                  </a:cubicBezTo>
                  <a:cubicBezTo>
                    <a:pt x="121" y="28"/>
                    <a:pt x="191" y="29"/>
                    <a:pt x="261" y="26"/>
                  </a:cubicBezTo>
                  <a:cubicBezTo>
                    <a:pt x="328" y="24"/>
                    <a:pt x="395" y="19"/>
                    <a:pt x="463" y="19"/>
                  </a:cubicBezTo>
                  <a:cubicBezTo>
                    <a:pt x="597" y="18"/>
                    <a:pt x="1093" y="38"/>
                    <a:pt x="1227" y="41"/>
                  </a:cubicBezTo>
                  <a:cubicBezTo>
                    <a:pt x="1499" y="46"/>
                    <a:pt x="1764" y="13"/>
                    <a:pt x="2037" y="23"/>
                  </a:cubicBezTo>
                  <a:cubicBezTo>
                    <a:pt x="2070" y="24"/>
                    <a:pt x="2103" y="25"/>
                    <a:pt x="2136" y="26"/>
                  </a:cubicBezTo>
                  <a:cubicBezTo>
                    <a:pt x="2142" y="21"/>
                    <a:pt x="2142" y="21"/>
                    <a:pt x="2142" y="21"/>
                  </a:cubicBezTo>
                  <a:cubicBezTo>
                    <a:pt x="2139" y="53"/>
                    <a:pt x="2138" y="85"/>
                    <a:pt x="2139" y="117"/>
                  </a:cubicBezTo>
                  <a:cubicBezTo>
                    <a:pt x="2139" y="194"/>
                    <a:pt x="2144" y="248"/>
                    <a:pt x="2148" y="324"/>
                  </a:cubicBezTo>
                  <a:cubicBezTo>
                    <a:pt x="2153" y="417"/>
                    <a:pt x="2152" y="439"/>
                    <a:pt x="2151" y="531"/>
                  </a:cubicBezTo>
                  <a:cubicBezTo>
                    <a:pt x="2151" y="627"/>
                    <a:pt x="2151" y="689"/>
                    <a:pt x="2152" y="784"/>
                  </a:cubicBezTo>
                  <a:cubicBezTo>
                    <a:pt x="2154" y="884"/>
                    <a:pt x="2161" y="962"/>
                    <a:pt x="2159" y="1062"/>
                  </a:cubicBezTo>
                  <a:cubicBezTo>
                    <a:pt x="2156" y="1151"/>
                    <a:pt x="2145" y="1240"/>
                    <a:pt x="2147" y="1329"/>
                  </a:cubicBezTo>
                  <a:cubicBezTo>
                    <a:pt x="2147" y="1331"/>
                    <a:pt x="2147" y="1333"/>
                    <a:pt x="2147" y="1334"/>
                  </a:cubicBezTo>
                  <a:cubicBezTo>
                    <a:pt x="2151" y="1338"/>
                    <a:pt x="2156" y="1343"/>
                    <a:pt x="2161" y="1347"/>
                  </a:cubicBezTo>
                  <a:cubicBezTo>
                    <a:pt x="2161" y="1341"/>
                    <a:pt x="2160" y="1335"/>
                    <a:pt x="2160" y="1329"/>
                  </a:cubicBezTo>
                  <a:cubicBezTo>
                    <a:pt x="2156" y="1247"/>
                    <a:pt x="2167" y="1163"/>
                    <a:pt x="2171" y="1081"/>
                  </a:cubicBezTo>
                  <a:cubicBezTo>
                    <a:pt x="2175" y="995"/>
                    <a:pt x="2169" y="932"/>
                    <a:pt x="2167" y="846"/>
                  </a:cubicBezTo>
                  <a:cubicBezTo>
                    <a:pt x="2164" y="750"/>
                    <a:pt x="2164" y="688"/>
                    <a:pt x="2164" y="592"/>
                  </a:cubicBezTo>
                  <a:cubicBezTo>
                    <a:pt x="2165" y="429"/>
                    <a:pt x="2161" y="339"/>
                    <a:pt x="2154" y="176"/>
                  </a:cubicBezTo>
                  <a:cubicBezTo>
                    <a:pt x="2151" y="109"/>
                    <a:pt x="2151" y="64"/>
                    <a:pt x="2157" y="0"/>
                  </a:cubicBezTo>
                  <a:cubicBezTo>
                    <a:pt x="2152" y="5"/>
                    <a:pt x="2147" y="9"/>
                    <a:pt x="2142" y="1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5" name="Freeform 1411"/>
            <p:cNvSpPr>
              <a:spLocks/>
            </p:cNvSpPr>
            <p:nvPr/>
          </p:nvSpPr>
          <p:spPr bwMode="auto">
            <a:xfrm>
              <a:off x="347" y="617"/>
              <a:ext cx="89" cy="3102"/>
            </a:xfrm>
            <a:custGeom>
              <a:avLst/>
              <a:gdLst>
                <a:gd name="T0" fmla="*/ 5 w 39"/>
                <a:gd name="T1" fmla="*/ 0 h 1366"/>
                <a:gd name="T2" fmla="*/ 5 w 39"/>
                <a:gd name="T3" fmla="*/ 127 h 1366"/>
                <a:gd name="T4" fmla="*/ 11 w 39"/>
                <a:gd name="T5" fmla="*/ 754 h 1366"/>
                <a:gd name="T6" fmla="*/ 13 w 39"/>
                <a:gd name="T7" fmla="*/ 1113 h 1366"/>
                <a:gd name="T8" fmla="*/ 18 w 39"/>
                <a:gd name="T9" fmla="*/ 1313 h 1366"/>
                <a:gd name="T10" fmla="*/ 19 w 39"/>
                <a:gd name="T11" fmla="*/ 1366 h 1366"/>
                <a:gd name="T12" fmla="*/ 32 w 39"/>
                <a:gd name="T13" fmla="*/ 1354 h 1366"/>
                <a:gd name="T14" fmla="*/ 27 w 39"/>
                <a:gd name="T15" fmla="*/ 1157 h 1366"/>
                <a:gd name="T16" fmla="*/ 21 w 39"/>
                <a:gd name="T17" fmla="*/ 793 h 1366"/>
                <a:gd name="T18" fmla="*/ 35 w 39"/>
                <a:gd name="T19" fmla="*/ 462 h 1366"/>
                <a:gd name="T20" fmla="*/ 18 w 39"/>
                <a:gd name="T21" fmla="*/ 87 h 1366"/>
                <a:gd name="T22" fmla="*/ 18 w 39"/>
                <a:gd name="T23" fmla="*/ 13 h 1366"/>
                <a:gd name="T24" fmla="*/ 5 w 39"/>
                <a:gd name="T25"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366">
                  <a:moveTo>
                    <a:pt x="5" y="0"/>
                  </a:moveTo>
                  <a:cubicBezTo>
                    <a:pt x="4" y="42"/>
                    <a:pt x="4" y="84"/>
                    <a:pt x="5" y="127"/>
                  </a:cubicBezTo>
                  <a:cubicBezTo>
                    <a:pt x="13" y="373"/>
                    <a:pt x="31" y="508"/>
                    <a:pt x="11" y="754"/>
                  </a:cubicBezTo>
                  <a:cubicBezTo>
                    <a:pt x="0" y="889"/>
                    <a:pt x="8" y="977"/>
                    <a:pt x="13" y="1113"/>
                  </a:cubicBezTo>
                  <a:cubicBezTo>
                    <a:pt x="15" y="1180"/>
                    <a:pt x="17" y="1246"/>
                    <a:pt x="18" y="1313"/>
                  </a:cubicBezTo>
                  <a:cubicBezTo>
                    <a:pt x="19" y="1331"/>
                    <a:pt x="19" y="1348"/>
                    <a:pt x="19" y="1366"/>
                  </a:cubicBezTo>
                  <a:cubicBezTo>
                    <a:pt x="32" y="1354"/>
                    <a:pt x="32" y="1354"/>
                    <a:pt x="32" y="1354"/>
                  </a:cubicBezTo>
                  <a:cubicBezTo>
                    <a:pt x="31" y="1289"/>
                    <a:pt x="29" y="1223"/>
                    <a:pt x="27" y="1157"/>
                  </a:cubicBezTo>
                  <a:cubicBezTo>
                    <a:pt x="23" y="1023"/>
                    <a:pt x="11" y="927"/>
                    <a:pt x="21" y="793"/>
                  </a:cubicBezTo>
                  <a:cubicBezTo>
                    <a:pt x="31" y="659"/>
                    <a:pt x="39" y="598"/>
                    <a:pt x="35" y="462"/>
                  </a:cubicBezTo>
                  <a:cubicBezTo>
                    <a:pt x="30" y="326"/>
                    <a:pt x="20" y="224"/>
                    <a:pt x="18" y="87"/>
                  </a:cubicBezTo>
                  <a:cubicBezTo>
                    <a:pt x="17" y="62"/>
                    <a:pt x="17" y="37"/>
                    <a:pt x="18" y="13"/>
                  </a:cubicBezTo>
                  <a:lnTo>
                    <a:pt x="5" y="0"/>
                  </a:ln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6" name="Freeform 1412"/>
            <p:cNvSpPr>
              <a:spLocks/>
            </p:cNvSpPr>
            <p:nvPr/>
          </p:nvSpPr>
          <p:spPr bwMode="auto">
            <a:xfrm>
              <a:off x="200" y="1970"/>
              <a:ext cx="129" cy="1533"/>
            </a:xfrm>
            <a:custGeom>
              <a:avLst/>
              <a:gdLst>
                <a:gd name="T0" fmla="*/ 38 w 57"/>
                <a:gd name="T1" fmla="*/ 306 h 675"/>
                <a:gd name="T2" fmla="*/ 39 w 57"/>
                <a:gd name="T3" fmla="*/ 23 h 675"/>
                <a:gd name="T4" fmla="*/ 23 w 57"/>
                <a:gd name="T5" fmla="*/ 11 h 675"/>
                <a:gd name="T6" fmla="*/ 5 w 57"/>
                <a:gd name="T7" fmla="*/ 328 h 675"/>
                <a:gd name="T8" fmla="*/ 16 w 57"/>
                <a:gd name="T9" fmla="*/ 503 h 675"/>
                <a:gd name="T10" fmla="*/ 27 w 57"/>
                <a:gd name="T11" fmla="*/ 662 h 675"/>
                <a:gd name="T12" fmla="*/ 40 w 57"/>
                <a:gd name="T13" fmla="*/ 657 h 675"/>
                <a:gd name="T14" fmla="*/ 28 w 57"/>
                <a:gd name="T15" fmla="*/ 464 h 675"/>
                <a:gd name="T16" fmla="*/ 18 w 57"/>
                <a:gd name="T17" fmla="*/ 307 h 675"/>
                <a:gd name="T18" fmla="*/ 28 w 57"/>
                <a:gd name="T19" fmla="*/ 62 h 675"/>
                <a:gd name="T20" fmla="*/ 31 w 57"/>
                <a:gd name="T21" fmla="*/ 303 h 675"/>
                <a:gd name="T22" fmla="*/ 38 w 57"/>
                <a:gd name="T23" fmla="*/ 30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675">
                  <a:moveTo>
                    <a:pt x="38" y="306"/>
                  </a:moveTo>
                  <a:cubicBezTo>
                    <a:pt x="57" y="175"/>
                    <a:pt x="56" y="158"/>
                    <a:pt x="39" y="23"/>
                  </a:cubicBezTo>
                  <a:cubicBezTo>
                    <a:pt x="37" y="11"/>
                    <a:pt x="24" y="0"/>
                    <a:pt x="23" y="11"/>
                  </a:cubicBezTo>
                  <a:cubicBezTo>
                    <a:pt x="11" y="138"/>
                    <a:pt x="0" y="198"/>
                    <a:pt x="5" y="328"/>
                  </a:cubicBezTo>
                  <a:cubicBezTo>
                    <a:pt x="8" y="393"/>
                    <a:pt x="14" y="437"/>
                    <a:pt x="16" y="503"/>
                  </a:cubicBezTo>
                  <a:cubicBezTo>
                    <a:pt x="18" y="557"/>
                    <a:pt x="20" y="609"/>
                    <a:pt x="27" y="662"/>
                  </a:cubicBezTo>
                  <a:cubicBezTo>
                    <a:pt x="29" y="675"/>
                    <a:pt x="41" y="670"/>
                    <a:pt x="40" y="657"/>
                  </a:cubicBezTo>
                  <a:cubicBezTo>
                    <a:pt x="32" y="593"/>
                    <a:pt x="30" y="528"/>
                    <a:pt x="28" y="464"/>
                  </a:cubicBezTo>
                  <a:cubicBezTo>
                    <a:pt x="26" y="404"/>
                    <a:pt x="19" y="367"/>
                    <a:pt x="18" y="307"/>
                  </a:cubicBezTo>
                  <a:cubicBezTo>
                    <a:pt x="17" y="214"/>
                    <a:pt x="24" y="154"/>
                    <a:pt x="28" y="62"/>
                  </a:cubicBezTo>
                  <a:cubicBezTo>
                    <a:pt x="38" y="169"/>
                    <a:pt x="46" y="199"/>
                    <a:pt x="31" y="303"/>
                  </a:cubicBezTo>
                  <a:cubicBezTo>
                    <a:pt x="30" y="316"/>
                    <a:pt x="36" y="319"/>
                    <a:pt x="38" y="30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7" name="Freeform 1413"/>
            <p:cNvSpPr>
              <a:spLocks/>
            </p:cNvSpPr>
            <p:nvPr/>
          </p:nvSpPr>
          <p:spPr bwMode="auto">
            <a:xfrm>
              <a:off x="315" y="3980"/>
              <a:ext cx="3638" cy="52"/>
            </a:xfrm>
            <a:custGeom>
              <a:avLst/>
              <a:gdLst>
                <a:gd name="T0" fmla="*/ 645 w 1603"/>
                <a:gd name="T1" fmla="*/ 8 h 23"/>
                <a:gd name="T2" fmla="*/ 0 w 1603"/>
                <a:gd name="T3" fmla="*/ 20 h 23"/>
                <a:gd name="T4" fmla="*/ 27 w 1603"/>
                <a:gd name="T5" fmla="*/ 23 h 23"/>
                <a:gd name="T6" fmla="*/ 564 w 1603"/>
                <a:gd name="T7" fmla="*/ 23 h 23"/>
                <a:gd name="T8" fmla="*/ 645 w 1603"/>
                <a:gd name="T9" fmla="*/ 21 h 23"/>
                <a:gd name="T10" fmla="*/ 1313 w 1603"/>
                <a:gd name="T11" fmla="*/ 23 h 23"/>
                <a:gd name="T12" fmla="*/ 1603 w 1603"/>
                <a:gd name="T13" fmla="*/ 23 h 23"/>
                <a:gd name="T14" fmla="*/ 645 w 1603"/>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3" h="23">
                  <a:moveTo>
                    <a:pt x="645" y="8"/>
                  </a:moveTo>
                  <a:cubicBezTo>
                    <a:pt x="431" y="16"/>
                    <a:pt x="216" y="19"/>
                    <a:pt x="0" y="20"/>
                  </a:cubicBezTo>
                  <a:cubicBezTo>
                    <a:pt x="9" y="22"/>
                    <a:pt x="18" y="23"/>
                    <a:pt x="27" y="23"/>
                  </a:cubicBezTo>
                  <a:cubicBezTo>
                    <a:pt x="564" y="23"/>
                    <a:pt x="564" y="23"/>
                    <a:pt x="564" y="23"/>
                  </a:cubicBezTo>
                  <a:cubicBezTo>
                    <a:pt x="591" y="22"/>
                    <a:pt x="618" y="22"/>
                    <a:pt x="645" y="21"/>
                  </a:cubicBezTo>
                  <a:cubicBezTo>
                    <a:pt x="747" y="17"/>
                    <a:pt x="1212" y="19"/>
                    <a:pt x="1313" y="23"/>
                  </a:cubicBezTo>
                  <a:cubicBezTo>
                    <a:pt x="1603" y="23"/>
                    <a:pt x="1603" y="23"/>
                    <a:pt x="1603" y="23"/>
                  </a:cubicBezTo>
                  <a:cubicBezTo>
                    <a:pt x="1405" y="17"/>
                    <a:pt x="846" y="0"/>
                    <a:pt x="645" y="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8" name="Freeform 1414"/>
            <p:cNvSpPr>
              <a:spLocks/>
            </p:cNvSpPr>
            <p:nvPr/>
          </p:nvSpPr>
          <p:spPr bwMode="auto">
            <a:xfrm>
              <a:off x="4500" y="3987"/>
              <a:ext cx="1047" cy="45"/>
            </a:xfrm>
            <a:custGeom>
              <a:avLst/>
              <a:gdLst>
                <a:gd name="T0" fmla="*/ 0 w 461"/>
                <a:gd name="T1" fmla="*/ 20 h 20"/>
                <a:gd name="T2" fmla="*/ 214 w 461"/>
                <a:gd name="T3" fmla="*/ 20 h 20"/>
                <a:gd name="T4" fmla="*/ 376 w 461"/>
                <a:gd name="T5" fmla="*/ 13 h 20"/>
                <a:gd name="T6" fmla="*/ 433 w 461"/>
                <a:gd name="T7" fmla="*/ 15 h 20"/>
                <a:gd name="T8" fmla="*/ 461 w 461"/>
                <a:gd name="T9" fmla="*/ 2 h 20"/>
                <a:gd name="T10" fmla="*/ 327 w 461"/>
                <a:gd name="T11" fmla="*/ 0 h 20"/>
                <a:gd name="T12" fmla="*/ 0 w 46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61" h="20">
                  <a:moveTo>
                    <a:pt x="0" y="20"/>
                  </a:moveTo>
                  <a:cubicBezTo>
                    <a:pt x="214" y="20"/>
                    <a:pt x="214" y="20"/>
                    <a:pt x="214" y="20"/>
                  </a:cubicBezTo>
                  <a:cubicBezTo>
                    <a:pt x="268" y="16"/>
                    <a:pt x="321" y="13"/>
                    <a:pt x="376" y="13"/>
                  </a:cubicBezTo>
                  <a:cubicBezTo>
                    <a:pt x="395" y="14"/>
                    <a:pt x="414" y="14"/>
                    <a:pt x="433" y="15"/>
                  </a:cubicBezTo>
                  <a:cubicBezTo>
                    <a:pt x="443" y="12"/>
                    <a:pt x="452" y="7"/>
                    <a:pt x="461" y="2"/>
                  </a:cubicBezTo>
                  <a:cubicBezTo>
                    <a:pt x="416" y="1"/>
                    <a:pt x="371" y="0"/>
                    <a:pt x="327" y="0"/>
                  </a:cubicBezTo>
                  <a:cubicBezTo>
                    <a:pt x="217" y="2"/>
                    <a:pt x="110" y="15"/>
                    <a:pt x="0" y="20"/>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9" name="Freeform 1415"/>
            <p:cNvSpPr>
              <a:spLocks/>
            </p:cNvSpPr>
            <p:nvPr/>
          </p:nvSpPr>
          <p:spPr bwMode="auto">
            <a:xfrm>
              <a:off x="107" y="540"/>
              <a:ext cx="131" cy="3124"/>
            </a:xfrm>
            <a:custGeom>
              <a:avLst/>
              <a:gdLst>
                <a:gd name="T0" fmla="*/ 25 w 58"/>
                <a:gd name="T1" fmla="*/ 426 h 1376"/>
                <a:gd name="T2" fmla="*/ 22 w 58"/>
                <a:gd name="T3" fmla="*/ 626 h 1376"/>
                <a:gd name="T4" fmla="*/ 2 w 58"/>
                <a:gd name="T5" fmla="*/ 1125 h 1376"/>
                <a:gd name="T6" fmla="*/ 32 w 58"/>
                <a:gd name="T7" fmla="*/ 1344 h 1376"/>
                <a:gd name="T8" fmla="*/ 40 w 58"/>
                <a:gd name="T9" fmla="*/ 1285 h 1376"/>
                <a:gd name="T10" fmla="*/ 14 w 58"/>
                <a:gd name="T11" fmla="*/ 1207 h 1376"/>
                <a:gd name="T12" fmla="*/ 14 w 58"/>
                <a:gd name="T13" fmla="*/ 1047 h 1376"/>
                <a:gd name="T14" fmla="*/ 37 w 58"/>
                <a:gd name="T15" fmla="*/ 566 h 1376"/>
                <a:gd name="T16" fmla="*/ 37 w 58"/>
                <a:gd name="T17" fmla="*/ 366 h 1376"/>
                <a:gd name="T18" fmla="*/ 33 w 58"/>
                <a:gd name="T19" fmla="*/ 149 h 1376"/>
                <a:gd name="T20" fmla="*/ 57 w 58"/>
                <a:gd name="T21" fmla="*/ 55 h 1376"/>
                <a:gd name="T22" fmla="*/ 38 w 58"/>
                <a:gd name="T23" fmla="*/ 5 h 1376"/>
                <a:gd name="T24" fmla="*/ 13 w 58"/>
                <a:gd name="T25" fmla="*/ 31 h 1376"/>
                <a:gd name="T26" fmla="*/ 27 w 58"/>
                <a:gd name="T27" fmla="*/ 97 h 1376"/>
                <a:gd name="T28" fmla="*/ 15 w 58"/>
                <a:gd name="T29" fmla="*/ 195 h 1376"/>
                <a:gd name="T30" fmla="*/ 21 w 58"/>
                <a:gd name="T31" fmla="*/ 300 h 1376"/>
                <a:gd name="T32" fmla="*/ 25 w 58"/>
                <a:gd name="T33" fmla="*/ 42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1376">
                  <a:moveTo>
                    <a:pt x="25" y="426"/>
                  </a:moveTo>
                  <a:cubicBezTo>
                    <a:pt x="26" y="513"/>
                    <a:pt x="25" y="540"/>
                    <a:pt x="22" y="626"/>
                  </a:cubicBezTo>
                  <a:cubicBezTo>
                    <a:pt x="15" y="811"/>
                    <a:pt x="6" y="939"/>
                    <a:pt x="2" y="1125"/>
                  </a:cubicBezTo>
                  <a:cubicBezTo>
                    <a:pt x="0" y="1223"/>
                    <a:pt x="19" y="1376"/>
                    <a:pt x="32" y="1344"/>
                  </a:cubicBezTo>
                  <a:cubicBezTo>
                    <a:pt x="35" y="1338"/>
                    <a:pt x="43" y="1303"/>
                    <a:pt x="40" y="1285"/>
                  </a:cubicBezTo>
                  <a:cubicBezTo>
                    <a:pt x="35" y="1257"/>
                    <a:pt x="17" y="1239"/>
                    <a:pt x="14" y="1207"/>
                  </a:cubicBezTo>
                  <a:cubicBezTo>
                    <a:pt x="8" y="1153"/>
                    <a:pt x="16" y="1114"/>
                    <a:pt x="14" y="1047"/>
                  </a:cubicBezTo>
                  <a:cubicBezTo>
                    <a:pt x="10" y="875"/>
                    <a:pt x="33" y="738"/>
                    <a:pt x="37" y="566"/>
                  </a:cubicBezTo>
                  <a:cubicBezTo>
                    <a:pt x="39" y="480"/>
                    <a:pt x="39" y="453"/>
                    <a:pt x="37" y="366"/>
                  </a:cubicBezTo>
                  <a:cubicBezTo>
                    <a:pt x="34" y="283"/>
                    <a:pt x="21" y="232"/>
                    <a:pt x="33" y="149"/>
                  </a:cubicBezTo>
                  <a:cubicBezTo>
                    <a:pt x="42" y="89"/>
                    <a:pt x="55" y="115"/>
                    <a:pt x="57" y="55"/>
                  </a:cubicBezTo>
                  <a:cubicBezTo>
                    <a:pt x="57" y="55"/>
                    <a:pt x="58" y="11"/>
                    <a:pt x="38" y="5"/>
                  </a:cubicBezTo>
                  <a:cubicBezTo>
                    <a:pt x="18" y="0"/>
                    <a:pt x="13" y="31"/>
                    <a:pt x="13" y="31"/>
                  </a:cubicBezTo>
                  <a:cubicBezTo>
                    <a:pt x="12" y="77"/>
                    <a:pt x="33" y="52"/>
                    <a:pt x="27" y="97"/>
                  </a:cubicBezTo>
                  <a:cubicBezTo>
                    <a:pt x="23" y="129"/>
                    <a:pt x="16" y="162"/>
                    <a:pt x="15" y="195"/>
                  </a:cubicBezTo>
                  <a:cubicBezTo>
                    <a:pt x="12" y="239"/>
                    <a:pt x="20" y="257"/>
                    <a:pt x="21" y="300"/>
                  </a:cubicBezTo>
                  <a:cubicBezTo>
                    <a:pt x="22" y="346"/>
                    <a:pt x="24" y="381"/>
                    <a:pt x="25" y="426"/>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0" name="Freeform 1416"/>
            <p:cNvSpPr>
              <a:spLocks/>
            </p:cNvSpPr>
            <p:nvPr/>
          </p:nvSpPr>
          <p:spPr bwMode="auto">
            <a:xfrm>
              <a:off x="227" y="324"/>
              <a:ext cx="5295" cy="59"/>
            </a:xfrm>
            <a:custGeom>
              <a:avLst/>
              <a:gdLst>
                <a:gd name="T0" fmla="*/ 374 w 2333"/>
                <a:gd name="T1" fmla="*/ 5 h 26"/>
                <a:gd name="T2" fmla="*/ 1393 w 2333"/>
                <a:gd name="T3" fmla="*/ 15 h 26"/>
                <a:gd name="T4" fmla="*/ 1778 w 2333"/>
                <a:gd name="T5" fmla="*/ 18 h 26"/>
                <a:gd name="T6" fmla="*/ 2123 w 2333"/>
                <a:gd name="T7" fmla="*/ 22 h 26"/>
                <a:gd name="T8" fmla="*/ 2333 w 2333"/>
                <a:gd name="T9" fmla="*/ 12 h 26"/>
                <a:gd name="T10" fmla="*/ 2297 w 2333"/>
                <a:gd name="T11" fmla="*/ 1 h 26"/>
                <a:gd name="T12" fmla="*/ 2098 w 2333"/>
                <a:gd name="T13" fmla="*/ 9 h 26"/>
                <a:gd name="T14" fmla="*/ 1695 w 2333"/>
                <a:gd name="T15" fmla="*/ 3 h 26"/>
                <a:gd name="T16" fmla="*/ 1311 w 2333"/>
                <a:gd name="T17" fmla="*/ 2 h 26"/>
                <a:gd name="T18" fmla="*/ 596 w 2333"/>
                <a:gd name="T19" fmla="*/ 0 h 26"/>
                <a:gd name="T20" fmla="*/ 66 w 2333"/>
                <a:gd name="T21" fmla="*/ 0 h 26"/>
                <a:gd name="T22" fmla="*/ 0 w 2333"/>
                <a:gd name="T23" fmla="*/ 18 h 26"/>
                <a:gd name="T24" fmla="*/ 374 w 2333"/>
                <a:gd name="T2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3" h="26">
                  <a:moveTo>
                    <a:pt x="374" y="5"/>
                  </a:moveTo>
                  <a:cubicBezTo>
                    <a:pt x="593" y="12"/>
                    <a:pt x="1173" y="16"/>
                    <a:pt x="1393" y="15"/>
                  </a:cubicBezTo>
                  <a:cubicBezTo>
                    <a:pt x="1521" y="15"/>
                    <a:pt x="1650" y="15"/>
                    <a:pt x="1778" y="18"/>
                  </a:cubicBezTo>
                  <a:cubicBezTo>
                    <a:pt x="1893" y="20"/>
                    <a:pt x="2007" y="26"/>
                    <a:pt x="2123" y="22"/>
                  </a:cubicBezTo>
                  <a:cubicBezTo>
                    <a:pt x="2192" y="20"/>
                    <a:pt x="2263" y="14"/>
                    <a:pt x="2333" y="12"/>
                  </a:cubicBezTo>
                  <a:cubicBezTo>
                    <a:pt x="2321" y="7"/>
                    <a:pt x="2309" y="3"/>
                    <a:pt x="2297" y="1"/>
                  </a:cubicBezTo>
                  <a:cubicBezTo>
                    <a:pt x="2230" y="4"/>
                    <a:pt x="2164" y="8"/>
                    <a:pt x="2098" y="9"/>
                  </a:cubicBezTo>
                  <a:cubicBezTo>
                    <a:pt x="1963" y="12"/>
                    <a:pt x="1829" y="4"/>
                    <a:pt x="1695" y="3"/>
                  </a:cubicBezTo>
                  <a:cubicBezTo>
                    <a:pt x="1567" y="1"/>
                    <a:pt x="1439" y="2"/>
                    <a:pt x="1311" y="2"/>
                  </a:cubicBezTo>
                  <a:cubicBezTo>
                    <a:pt x="1194" y="3"/>
                    <a:pt x="713" y="3"/>
                    <a:pt x="596" y="0"/>
                  </a:cubicBezTo>
                  <a:cubicBezTo>
                    <a:pt x="66" y="0"/>
                    <a:pt x="66" y="0"/>
                    <a:pt x="66" y="0"/>
                  </a:cubicBezTo>
                  <a:cubicBezTo>
                    <a:pt x="42" y="0"/>
                    <a:pt x="19" y="6"/>
                    <a:pt x="0" y="18"/>
                  </a:cubicBezTo>
                  <a:cubicBezTo>
                    <a:pt x="119" y="3"/>
                    <a:pt x="245" y="1"/>
                    <a:pt x="374" y="5"/>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1" name="Freeform 1417"/>
            <p:cNvSpPr>
              <a:spLocks/>
            </p:cNvSpPr>
            <p:nvPr/>
          </p:nvSpPr>
          <p:spPr bwMode="auto">
            <a:xfrm>
              <a:off x="157" y="3780"/>
              <a:ext cx="1740" cy="204"/>
            </a:xfrm>
            <a:custGeom>
              <a:avLst/>
              <a:gdLst>
                <a:gd name="T0" fmla="*/ 750 w 767"/>
                <a:gd name="T1" fmla="*/ 64 h 90"/>
                <a:gd name="T2" fmla="*/ 741 w 767"/>
                <a:gd name="T3" fmla="*/ 46 h 90"/>
                <a:gd name="T4" fmla="*/ 547 w 767"/>
                <a:gd name="T5" fmla="*/ 2 h 90"/>
                <a:gd name="T6" fmla="*/ 342 w 767"/>
                <a:gd name="T7" fmla="*/ 16 h 90"/>
                <a:gd name="T8" fmla="*/ 35 w 767"/>
                <a:gd name="T9" fmla="*/ 33 h 90"/>
                <a:gd name="T10" fmla="*/ 21 w 767"/>
                <a:gd name="T11" fmla="*/ 46 h 90"/>
                <a:gd name="T12" fmla="*/ 302 w 767"/>
                <a:gd name="T13" fmla="*/ 34 h 90"/>
                <a:gd name="T14" fmla="*/ 529 w 767"/>
                <a:gd name="T15" fmla="*/ 26 h 90"/>
                <a:gd name="T16" fmla="*/ 684 w 767"/>
                <a:gd name="T17" fmla="*/ 57 h 90"/>
                <a:gd name="T18" fmla="*/ 336 w 767"/>
                <a:gd name="T19" fmla="*/ 49 h 90"/>
                <a:gd name="T20" fmla="*/ 3 w 767"/>
                <a:gd name="T21" fmla="*/ 62 h 90"/>
                <a:gd name="T22" fmla="*/ 0 w 767"/>
                <a:gd name="T23" fmla="*/ 65 h 90"/>
                <a:gd name="T24" fmla="*/ 8 w 767"/>
                <a:gd name="T25" fmla="*/ 75 h 90"/>
                <a:gd name="T26" fmla="*/ 336 w 767"/>
                <a:gd name="T27" fmla="*/ 63 h 90"/>
                <a:gd name="T28" fmla="*/ 750 w 767"/>
                <a:gd name="T2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90">
                  <a:moveTo>
                    <a:pt x="750" y="64"/>
                  </a:moveTo>
                  <a:cubicBezTo>
                    <a:pt x="767" y="61"/>
                    <a:pt x="759" y="44"/>
                    <a:pt x="741" y="46"/>
                  </a:cubicBezTo>
                  <a:cubicBezTo>
                    <a:pt x="666" y="58"/>
                    <a:pt x="626" y="0"/>
                    <a:pt x="547" y="2"/>
                  </a:cubicBezTo>
                  <a:cubicBezTo>
                    <a:pt x="477" y="4"/>
                    <a:pt x="409" y="8"/>
                    <a:pt x="342" y="16"/>
                  </a:cubicBezTo>
                  <a:cubicBezTo>
                    <a:pt x="249" y="28"/>
                    <a:pt x="138" y="38"/>
                    <a:pt x="35" y="33"/>
                  </a:cubicBezTo>
                  <a:cubicBezTo>
                    <a:pt x="21" y="46"/>
                    <a:pt x="21" y="46"/>
                    <a:pt x="21" y="46"/>
                  </a:cubicBezTo>
                  <a:cubicBezTo>
                    <a:pt x="114" y="50"/>
                    <a:pt x="214" y="42"/>
                    <a:pt x="302" y="34"/>
                  </a:cubicBezTo>
                  <a:cubicBezTo>
                    <a:pt x="385" y="27"/>
                    <a:pt x="444" y="28"/>
                    <a:pt x="529" y="26"/>
                  </a:cubicBezTo>
                  <a:cubicBezTo>
                    <a:pt x="568" y="25"/>
                    <a:pt x="644" y="57"/>
                    <a:pt x="684" y="57"/>
                  </a:cubicBezTo>
                  <a:cubicBezTo>
                    <a:pt x="577" y="74"/>
                    <a:pt x="450" y="45"/>
                    <a:pt x="336" y="49"/>
                  </a:cubicBezTo>
                  <a:cubicBezTo>
                    <a:pt x="225" y="53"/>
                    <a:pt x="114" y="59"/>
                    <a:pt x="3" y="62"/>
                  </a:cubicBezTo>
                  <a:cubicBezTo>
                    <a:pt x="0" y="65"/>
                    <a:pt x="0" y="65"/>
                    <a:pt x="0" y="65"/>
                  </a:cubicBezTo>
                  <a:cubicBezTo>
                    <a:pt x="2" y="68"/>
                    <a:pt x="5" y="72"/>
                    <a:pt x="8" y="75"/>
                  </a:cubicBezTo>
                  <a:cubicBezTo>
                    <a:pt x="118" y="72"/>
                    <a:pt x="227" y="66"/>
                    <a:pt x="336" y="63"/>
                  </a:cubicBezTo>
                  <a:cubicBezTo>
                    <a:pt x="496" y="58"/>
                    <a:pt x="602" y="90"/>
                    <a:pt x="750" y="64"/>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 name="Freeform 1418"/>
            <p:cNvSpPr>
              <a:spLocks/>
            </p:cNvSpPr>
            <p:nvPr/>
          </p:nvSpPr>
          <p:spPr bwMode="auto">
            <a:xfrm>
              <a:off x="293" y="3689"/>
              <a:ext cx="5063" cy="118"/>
            </a:xfrm>
            <a:custGeom>
              <a:avLst/>
              <a:gdLst>
                <a:gd name="T0" fmla="*/ 342 w 2231"/>
                <a:gd name="T1" fmla="*/ 38 h 52"/>
                <a:gd name="T2" fmla="*/ 631 w 2231"/>
                <a:gd name="T3" fmla="*/ 26 h 52"/>
                <a:gd name="T4" fmla="*/ 1332 w 2231"/>
                <a:gd name="T5" fmla="*/ 30 h 52"/>
                <a:gd name="T6" fmla="*/ 1681 w 2231"/>
                <a:gd name="T7" fmla="*/ 30 h 52"/>
                <a:gd name="T8" fmla="*/ 2231 w 2231"/>
                <a:gd name="T9" fmla="*/ 12 h 52"/>
                <a:gd name="T10" fmla="*/ 2217 w 2231"/>
                <a:gd name="T11" fmla="*/ 0 h 52"/>
                <a:gd name="T12" fmla="*/ 1762 w 2231"/>
                <a:gd name="T13" fmla="*/ 15 h 52"/>
                <a:gd name="T14" fmla="*/ 1412 w 2231"/>
                <a:gd name="T15" fmla="*/ 18 h 52"/>
                <a:gd name="T16" fmla="*/ 864 w 2231"/>
                <a:gd name="T17" fmla="*/ 14 h 52"/>
                <a:gd name="T18" fmla="*/ 693 w 2231"/>
                <a:gd name="T19" fmla="*/ 7 h 52"/>
                <a:gd name="T20" fmla="*/ 561 w 2231"/>
                <a:gd name="T21" fmla="*/ 20 h 52"/>
                <a:gd name="T22" fmla="*/ 369 w 2231"/>
                <a:gd name="T23" fmla="*/ 23 h 52"/>
                <a:gd name="T24" fmla="*/ 15 w 2231"/>
                <a:gd name="T25" fmla="*/ 38 h 52"/>
                <a:gd name="T26" fmla="*/ 0 w 2231"/>
                <a:gd name="T27" fmla="*/ 52 h 52"/>
                <a:gd name="T28" fmla="*/ 1 w 2231"/>
                <a:gd name="T29" fmla="*/ 52 h 52"/>
                <a:gd name="T30" fmla="*/ 342 w 2231"/>
                <a:gd name="T3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1" h="52">
                  <a:moveTo>
                    <a:pt x="342" y="38"/>
                  </a:moveTo>
                  <a:cubicBezTo>
                    <a:pt x="441" y="33"/>
                    <a:pt x="534" y="37"/>
                    <a:pt x="631" y="26"/>
                  </a:cubicBezTo>
                  <a:cubicBezTo>
                    <a:pt x="742" y="14"/>
                    <a:pt x="1220" y="27"/>
                    <a:pt x="1332" y="30"/>
                  </a:cubicBezTo>
                  <a:cubicBezTo>
                    <a:pt x="1448" y="32"/>
                    <a:pt x="1565" y="32"/>
                    <a:pt x="1681" y="30"/>
                  </a:cubicBezTo>
                  <a:cubicBezTo>
                    <a:pt x="1865" y="26"/>
                    <a:pt x="2047" y="15"/>
                    <a:pt x="2231" y="12"/>
                  </a:cubicBezTo>
                  <a:cubicBezTo>
                    <a:pt x="2226" y="8"/>
                    <a:pt x="2222" y="4"/>
                    <a:pt x="2217" y="0"/>
                  </a:cubicBezTo>
                  <a:cubicBezTo>
                    <a:pt x="2066" y="3"/>
                    <a:pt x="1915" y="10"/>
                    <a:pt x="1762" y="15"/>
                  </a:cubicBezTo>
                  <a:cubicBezTo>
                    <a:pt x="1645" y="18"/>
                    <a:pt x="1529" y="19"/>
                    <a:pt x="1412" y="18"/>
                  </a:cubicBezTo>
                  <a:cubicBezTo>
                    <a:pt x="1351" y="17"/>
                    <a:pt x="925" y="15"/>
                    <a:pt x="864" y="14"/>
                  </a:cubicBezTo>
                  <a:cubicBezTo>
                    <a:pt x="806" y="12"/>
                    <a:pt x="752" y="5"/>
                    <a:pt x="693" y="7"/>
                  </a:cubicBezTo>
                  <a:cubicBezTo>
                    <a:pt x="648" y="9"/>
                    <a:pt x="605" y="16"/>
                    <a:pt x="561" y="20"/>
                  </a:cubicBezTo>
                  <a:cubicBezTo>
                    <a:pt x="498" y="26"/>
                    <a:pt x="432" y="22"/>
                    <a:pt x="369" y="23"/>
                  </a:cubicBezTo>
                  <a:cubicBezTo>
                    <a:pt x="250" y="26"/>
                    <a:pt x="134" y="38"/>
                    <a:pt x="15" y="38"/>
                  </a:cubicBezTo>
                  <a:cubicBezTo>
                    <a:pt x="0" y="52"/>
                    <a:pt x="0" y="52"/>
                    <a:pt x="0" y="52"/>
                  </a:cubicBezTo>
                  <a:cubicBezTo>
                    <a:pt x="0" y="52"/>
                    <a:pt x="0" y="52"/>
                    <a:pt x="1" y="52"/>
                  </a:cubicBezTo>
                  <a:cubicBezTo>
                    <a:pt x="116" y="52"/>
                    <a:pt x="228" y="43"/>
                    <a:pt x="342" y="38"/>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 name="Freeform 1419"/>
            <p:cNvSpPr>
              <a:spLocks/>
            </p:cNvSpPr>
            <p:nvPr/>
          </p:nvSpPr>
          <p:spPr bwMode="auto">
            <a:xfrm>
              <a:off x="93" y="517"/>
              <a:ext cx="50" cy="2486"/>
            </a:xfrm>
            <a:custGeom>
              <a:avLst/>
              <a:gdLst>
                <a:gd name="T0" fmla="*/ 11 w 22"/>
                <a:gd name="T1" fmla="*/ 639 h 1095"/>
                <a:gd name="T2" fmla="*/ 13 w 22"/>
                <a:gd name="T3" fmla="*/ 413 h 1095"/>
                <a:gd name="T4" fmla="*/ 18 w 22"/>
                <a:gd name="T5" fmla="*/ 188 h 1095"/>
                <a:gd name="T6" fmla="*/ 6 w 22"/>
                <a:gd name="T7" fmla="*/ 0 h 1095"/>
                <a:gd name="T8" fmla="*/ 0 w 22"/>
                <a:gd name="T9" fmla="*/ 40 h 1095"/>
                <a:gd name="T10" fmla="*/ 0 w 22"/>
                <a:gd name="T11" fmla="*/ 107 h 1095"/>
                <a:gd name="T12" fmla="*/ 5 w 22"/>
                <a:gd name="T13" fmla="*/ 207 h 1095"/>
                <a:gd name="T14" fmla="*/ 0 w 22"/>
                <a:gd name="T15" fmla="*/ 431 h 1095"/>
                <a:gd name="T16" fmla="*/ 0 w 22"/>
                <a:gd name="T17" fmla="*/ 1095 h 1095"/>
                <a:gd name="T18" fmla="*/ 1 w 22"/>
                <a:gd name="T19" fmla="*/ 1071 h 1095"/>
                <a:gd name="T20" fmla="*/ 11 w 22"/>
                <a:gd name="T21" fmla="*/ 639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095">
                  <a:moveTo>
                    <a:pt x="11" y="639"/>
                  </a:moveTo>
                  <a:cubicBezTo>
                    <a:pt x="11" y="543"/>
                    <a:pt x="11" y="508"/>
                    <a:pt x="13" y="413"/>
                  </a:cubicBezTo>
                  <a:cubicBezTo>
                    <a:pt x="16" y="327"/>
                    <a:pt x="22" y="274"/>
                    <a:pt x="18" y="188"/>
                  </a:cubicBezTo>
                  <a:cubicBezTo>
                    <a:pt x="15" y="126"/>
                    <a:pt x="8" y="63"/>
                    <a:pt x="6" y="0"/>
                  </a:cubicBezTo>
                  <a:cubicBezTo>
                    <a:pt x="2" y="12"/>
                    <a:pt x="0" y="26"/>
                    <a:pt x="0" y="40"/>
                  </a:cubicBezTo>
                  <a:cubicBezTo>
                    <a:pt x="0" y="107"/>
                    <a:pt x="0" y="107"/>
                    <a:pt x="0" y="107"/>
                  </a:cubicBezTo>
                  <a:cubicBezTo>
                    <a:pt x="2" y="140"/>
                    <a:pt x="4" y="174"/>
                    <a:pt x="5" y="207"/>
                  </a:cubicBezTo>
                  <a:cubicBezTo>
                    <a:pt x="8" y="293"/>
                    <a:pt x="2" y="345"/>
                    <a:pt x="0" y="431"/>
                  </a:cubicBezTo>
                  <a:cubicBezTo>
                    <a:pt x="0" y="1095"/>
                    <a:pt x="0" y="1095"/>
                    <a:pt x="0" y="1095"/>
                  </a:cubicBezTo>
                  <a:cubicBezTo>
                    <a:pt x="0" y="1087"/>
                    <a:pt x="0" y="1079"/>
                    <a:pt x="1" y="1071"/>
                  </a:cubicBezTo>
                  <a:cubicBezTo>
                    <a:pt x="8" y="908"/>
                    <a:pt x="12" y="802"/>
                    <a:pt x="11" y="63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 name="Freeform 1420"/>
            <p:cNvSpPr>
              <a:spLocks/>
            </p:cNvSpPr>
            <p:nvPr/>
          </p:nvSpPr>
          <p:spPr bwMode="auto">
            <a:xfrm>
              <a:off x="93" y="3262"/>
              <a:ext cx="89" cy="638"/>
            </a:xfrm>
            <a:custGeom>
              <a:avLst/>
              <a:gdLst>
                <a:gd name="T0" fmla="*/ 38 w 39"/>
                <a:gd name="T1" fmla="*/ 231 h 281"/>
                <a:gd name="T2" fmla="*/ 16 w 39"/>
                <a:gd name="T3" fmla="*/ 189 h 281"/>
                <a:gd name="T4" fmla="*/ 0 w 39"/>
                <a:gd name="T5" fmla="*/ 0 h 281"/>
                <a:gd name="T6" fmla="*/ 0 w 39"/>
                <a:gd name="T7" fmla="*/ 137 h 281"/>
                <a:gd name="T8" fmla="*/ 27 w 39"/>
                <a:gd name="T9" fmla="*/ 275 h 281"/>
                <a:gd name="T10" fmla="*/ 38 w 39"/>
                <a:gd name="T11" fmla="*/ 231 h 281"/>
              </a:gdLst>
              <a:ahLst/>
              <a:cxnLst>
                <a:cxn ang="0">
                  <a:pos x="T0" y="T1"/>
                </a:cxn>
                <a:cxn ang="0">
                  <a:pos x="T2" y="T3"/>
                </a:cxn>
                <a:cxn ang="0">
                  <a:pos x="T4" y="T5"/>
                </a:cxn>
                <a:cxn ang="0">
                  <a:pos x="T6" y="T7"/>
                </a:cxn>
                <a:cxn ang="0">
                  <a:pos x="T8" y="T9"/>
                </a:cxn>
                <a:cxn ang="0">
                  <a:pos x="T10" y="T11"/>
                </a:cxn>
              </a:cxnLst>
              <a:rect l="0" t="0" r="r" b="b"/>
              <a:pathLst>
                <a:path w="39" h="281">
                  <a:moveTo>
                    <a:pt x="38" y="231"/>
                  </a:moveTo>
                  <a:cubicBezTo>
                    <a:pt x="39" y="223"/>
                    <a:pt x="19" y="207"/>
                    <a:pt x="16" y="189"/>
                  </a:cubicBezTo>
                  <a:cubicBezTo>
                    <a:pt x="8" y="141"/>
                    <a:pt x="2" y="70"/>
                    <a:pt x="0" y="0"/>
                  </a:cubicBezTo>
                  <a:cubicBezTo>
                    <a:pt x="0" y="137"/>
                    <a:pt x="0" y="137"/>
                    <a:pt x="0" y="137"/>
                  </a:cubicBezTo>
                  <a:cubicBezTo>
                    <a:pt x="8" y="188"/>
                    <a:pt x="19" y="281"/>
                    <a:pt x="27" y="275"/>
                  </a:cubicBezTo>
                  <a:cubicBezTo>
                    <a:pt x="35" y="269"/>
                    <a:pt x="35" y="261"/>
                    <a:pt x="38" y="231"/>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 name="Freeform 1421"/>
            <p:cNvSpPr>
              <a:spLocks/>
            </p:cNvSpPr>
            <p:nvPr/>
          </p:nvSpPr>
          <p:spPr bwMode="auto">
            <a:xfrm>
              <a:off x="5669" y="1060"/>
              <a:ext cx="14" cy="563"/>
            </a:xfrm>
            <a:custGeom>
              <a:avLst/>
              <a:gdLst>
                <a:gd name="T0" fmla="*/ 1 w 6"/>
                <a:gd name="T1" fmla="*/ 162 h 248"/>
                <a:gd name="T2" fmla="*/ 6 w 6"/>
                <a:gd name="T3" fmla="*/ 248 h 248"/>
                <a:gd name="T4" fmla="*/ 6 w 6"/>
                <a:gd name="T5" fmla="*/ 0 h 248"/>
                <a:gd name="T6" fmla="*/ 1 w 6"/>
                <a:gd name="T7" fmla="*/ 162 h 248"/>
              </a:gdLst>
              <a:ahLst/>
              <a:cxnLst>
                <a:cxn ang="0">
                  <a:pos x="T0" y="T1"/>
                </a:cxn>
                <a:cxn ang="0">
                  <a:pos x="T2" y="T3"/>
                </a:cxn>
                <a:cxn ang="0">
                  <a:pos x="T4" y="T5"/>
                </a:cxn>
                <a:cxn ang="0">
                  <a:pos x="T6" y="T7"/>
                </a:cxn>
              </a:cxnLst>
              <a:rect l="0" t="0" r="r" b="b"/>
              <a:pathLst>
                <a:path w="6" h="248">
                  <a:moveTo>
                    <a:pt x="1" y="162"/>
                  </a:moveTo>
                  <a:cubicBezTo>
                    <a:pt x="1" y="191"/>
                    <a:pt x="3" y="219"/>
                    <a:pt x="6" y="248"/>
                  </a:cubicBezTo>
                  <a:cubicBezTo>
                    <a:pt x="6" y="0"/>
                    <a:pt x="6" y="0"/>
                    <a:pt x="6" y="0"/>
                  </a:cubicBezTo>
                  <a:cubicBezTo>
                    <a:pt x="3" y="58"/>
                    <a:pt x="0" y="105"/>
                    <a:pt x="1" y="162"/>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7" name="Freeform 1422"/>
            <p:cNvSpPr>
              <a:spLocks/>
            </p:cNvSpPr>
            <p:nvPr/>
          </p:nvSpPr>
          <p:spPr bwMode="auto">
            <a:xfrm>
              <a:off x="5633" y="2833"/>
              <a:ext cx="70" cy="634"/>
            </a:xfrm>
            <a:custGeom>
              <a:avLst/>
              <a:gdLst>
                <a:gd name="T0" fmla="*/ 31 w 31"/>
                <a:gd name="T1" fmla="*/ 164 h 279"/>
                <a:gd name="T2" fmla="*/ 26 w 31"/>
                <a:gd name="T3" fmla="*/ 277 h 279"/>
                <a:gd name="T4" fmla="*/ 10 w 31"/>
                <a:gd name="T5" fmla="*/ 174 h 279"/>
                <a:gd name="T6" fmla="*/ 20 w 31"/>
                <a:gd name="T7" fmla="*/ 0 h 279"/>
                <a:gd name="T8" fmla="*/ 31 w 31"/>
                <a:gd name="T9" fmla="*/ 164 h 279"/>
              </a:gdLst>
              <a:ahLst/>
              <a:cxnLst>
                <a:cxn ang="0">
                  <a:pos x="T0" y="T1"/>
                </a:cxn>
                <a:cxn ang="0">
                  <a:pos x="T2" y="T3"/>
                </a:cxn>
                <a:cxn ang="0">
                  <a:pos x="T4" y="T5"/>
                </a:cxn>
                <a:cxn ang="0">
                  <a:pos x="T6" y="T7"/>
                </a:cxn>
                <a:cxn ang="0">
                  <a:pos x="T8" y="T9"/>
                </a:cxn>
              </a:cxnLst>
              <a:rect l="0" t="0" r="r" b="b"/>
              <a:pathLst>
                <a:path w="31" h="279">
                  <a:moveTo>
                    <a:pt x="31" y="164"/>
                  </a:moveTo>
                  <a:cubicBezTo>
                    <a:pt x="31" y="169"/>
                    <a:pt x="30" y="272"/>
                    <a:pt x="26" y="277"/>
                  </a:cubicBezTo>
                  <a:cubicBezTo>
                    <a:pt x="24" y="279"/>
                    <a:pt x="20" y="223"/>
                    <a:pt x="10" y="174"/>
                  </a:cubicBezTo>
                  <a:cubicBezTo>
                    <a:pt x="0" y="125"/>
                    <a:pt x="20" y="0"/>
                    <a:pt x="20" y="0"/>
                  </a:cubicBezTo>
                  <a:cubicBezTo>
                    <a:pt x="29" y="61"/>
                    <a:pt x="28" y="101"/>
                    <a:pt x="31" y="164"/>
                  </a:cubicBezTo>
                  <a:close/>
                </a:path>
              </a:pathLst>
            </a:custGeom>
            <a:gradFill>
              <a:gsLst>
                <a:gs pos="95000">
                  <a:srgbClr val="CB9446">
                    <a:lumMod val="98000"/>
                  </a:srgbClr>
                </a:gs>
                <a:gs pos="0">
                  <a:srgbClr val="CA933F">
                    <a:lumMod val="94000"/>
                    <a:lumOff val="6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8" name="Freeform 1423"/>
            <p:cNvSpPr>
              <a:spLocks/>
            </p:cNvSpPr>
            <p:nvPr/>
          </p:nvSpPr>
          <p:spPr bwMode="auto">
            <a:xfrm>
              <a:off x="220" y="349"/>
              <a:ext cx="5395" cy="2906"/>
            </a:xfrm>
            <a:custGeom>
              <a:avLst/>
              <a:gdLst>
                <a:gd name="T0" fmla="*/ 425 w 2377"/>
                <a:gd name="T1" fmla="*/ 18 h 1280"/>
                <a:gd name="T2" fmla="*/ 1480 w 2377"/>
                <a:gd name="T3" fmla="*/ 36 h 1280"/>
                <a:gd name="T4" fmla="*/ 1747 w 2377"/>
                <a:gd name="T5" fmla="*/ 33 h 1280"/>
                <a:gd name="T6" fmla="*/ 2080 w 2377"/>
                <a:gd name="T7" fmla="*/ 32 h 1280"/>
                <a:gd name="T8" fmla="*/ 2365 w 2377"/>
                <a:gd name="T9" fmla="*/ 41 h 1280"/>
                <a:gd name="T10" fmla="*/ 2355 w 2377"/>
                <a:gd name="T11" fmla="*/ 50 h 1280"/>
                <a:gd name="T12" fmla="*/ 2309 w 2377"/>
                <a:gd name="T13" fmla="*/ 48 h 1280"/>
                <a:gd name="T14" fmla="*/ 2070 w 2377"/>
                <a:gd name="T15" fmla="*/ 40 h 1280"/>
                <a:gd name="T16" fmla="*/ 2062 w 2377"/>
                <a:gd name="T17" fmla="*/ 53 h 1280"/>
                <a:gd name="T18" fmla="*/ 2311 w 2377"/>
                <a:gd name="T19" fmla="*/ 92 h 1280"/>
                <a:gd name="T20" fmla="*/ 2301 w 2377"/>
                <a:gd name="T21" fmla="*/ 269 h 1280"/>
                <a:gd name="T22" fmla="*/ 2301 w 2377"/>
                <a:gd name="T23" fmla="*/ 643 h 1280"/>
                <a:gd name="T24" fmla="*/ 2311 w 2377"/>
                <a:gd name="T25" fmla="*/ 990 h 1280"/>
                <a:gd name="T26" fmla="*/ 2325 w 2377"/>
                <a:gd name="T27" fmla="*/ 1274 h 1280"/>
                <a:gd name="T28" fmla="*/ 2335 w 2377"/>
                <a:gd name="T29" fmla="*/ 1265 h 1280"/>
                <a:gd name="T30" fmla="*/ 2332 w 2377"/>
                <a:gd name="T31" fmla="*/ 853 h 1280"/>
                <a:gd name="T32" fmla="*/ 2318 w 2377"/>
                <a:gd name="T33" fmla="*/ 544 h 1280"/>
                <a:gd name="T34" fmla="*/ 2308 w 2377"/>
                <a:gd name="T35" fmla="*/ 371 h 1280"/>
                <a:gd name="T36" fmla="*/ 2316 w 2377"/>
                <a:gd name="T37" fmla="*/ 215 h 1280"/>
                <a:gd name="T38" fmla="*/ 2366 w 2377"/>
                <a:gd name="T39" fmla="*/ 41 h 1280"/>
                <a:gd name="T40" fmla="*/ 2366 w 2377"/>
                <a:gd name="T41" fmla="*/ 41 h 1280"/>
                <a:gd name="T42" fmla="*/ 2377 w 2377"/>
                <a:gd name="T43" fmla="*/ 32 h 1280"/>
                <a:gd name="T44" fmla="*/ 2374 w 2377"/>
                <a:gd name="T45" fmla="*/ 29 h 1280"/>
                <a:gd name="T46" fmla="*/ 2236 w 2377"/>
                <a:gd name="T47" fmla="*/ 26 h 1280"/>
                <a:gd name="T48" fmla="*/ 2104 w 2377"/>
                <a:gd name="T49" fmla="*/ 14 h 1280"/>
                <a:gd name="T50" fmla="*/ 1933 w 2377"/>
                <a:gd name="T51" fmla="*/ 20 h 1280"/>
                <a:gd name="T52" fmla="*/ 1749 w 2377"/>
                <a:gd name="T53" fmla="*/ 24 h 1280"/>
                <a:gd name="T54" fmla="*/ 1475 w 2377"/>
                <a:gd name="T55" fmla="*/ 25 h 1280"/>
                <a:gd name="T56" fmla="*/ 290 w 2377"/>
                <a:gd name="T57" fmla="*/ 11 h 1280"/>
                <a:gd name="T58" fmla="*/ 88 w 2377"/>
                <a:gd name="T59" fmla="*/ 15 h 1280"/>
                <a:gd name="T60" fmla="*/ 69 w 2377"/>
                <a:gd name="T61" fmla="*/ 9 h 1280"/>
                <a:gd name="T62" fmla="*/ 0 w 2377"/>
                <a:gd name="T63" fmla="*/ 43 h 1280"/>
                <a:gd name="T64" fmla="*/ 425 w 2377"/>
                <a:gd name="T65" fmla="*/ 1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7" h="1280">
                  <a:moveTo>
                    <a:pt x="425" y="18"/>
                  </a:moveTo>
                  <a:cubicBezTo>
                    <a:pt x="657" y="14"/>
                    <a:pt x="1249" y="32"/>
                    <a:pt x="1480" y="36"/>
                  </a:cubicBezTo>
                  <a:cubicBezTo>
                    <a:pt x="1597" y="38"/>
                    <a:pt x="1631" y="36"/>
                    <a:pt x="1747" y="33"/>
                  </a:cubicBezTo>
                  <a:cubicBezTo>
                    <a:pt x="1859" y="31"/>
                    <a:pt x="1970" y="20"/>
                    <a:pt x="2080" y="32"/>
                  </a:cubicBezTo>
                  <a:cubicBezTo>
                    <a:pt x="2148" y="39"/>
                    <a:pt x="2298" y="40"/>
                    <a:pt x="2365" y="41"/>
                  </a:cubicBezTo>
                  <a:cubicBezTo>
                    <a:pt x="2362" y="44"/>
                    <a:pt x="2359" y="47"/>
                    <a:pt x="2355" y="50"/>
                  </a:cubicBezTo>
                  <a:cubicBezTo>
                    <a:pt x="2340" y="49"/>
                    <a:pt x="2325" y="49"/>
                    <a:pt x="2309" y="48"/>
                  </a:cubicBezTo>
                  <a:cubicBezTo>
                    <a:pt x="2231" y="47"/>
                    <a:pt x="2145" y="52"/>
                    <a:pt x="2070" y="40"/>
                  </a:cubicBezTo>
                  <a:cubicBezTo>
                    <a:pt x="2052" y="38"/>
                    <a:pt x="2045" y="50"/>
                    <a:pt x="2062" y="53"/>
                  </a:cubicBezTo>
                  <a:cubicBezTo>
                    <a:pt x="2144" y="68"/>
                    <a:pt x="2227" y="82"/>
                    <a:pt x="2311" y="92"/>
                  </a:cubicBezTo>
                  <a:cubicBezTo>
                    <a:pt x="2305" y="152"/>
                    <a:pt x="2304" y="216"/>
                    <a:pt x="2301" y="269"/>
                  </a:cubicBezTo>
                  <a:cubicBezTo>
                    <a:pt x="2290" y="421"/>
                    <a:pt x="2292" y="491"/>
                    <a:pt x="2301" y="643"/>
                  </a:cubicBezTo>
                  <a:cubicBezTo>
                    <a:pt x="2309" y="771"/>
                    <a:pt x="2317" y="862"/>
                    <a:pt x="2311" y="990"/>
                  </a:cubicBezTo>
                  <a:cubicBezTo>
                    <a:pt x="2309" y="1057"/>
                    <a:pt x="2286" y="1228"/>
                    <a:pt x="2325" y="1274"/>
                  </a:cubicBezTo>
                  <a:cubicBezTo>
                    <a:pt x="2329" y="1280"/>
                    <a:pt x="2335" y="1272"/>
                    <a:pt x="2335" y="1265"/>
                  </a:cubicBezTo>
                  <a:cubicBezTo>
                    <a:pt x="2341" y="1139"/>
                    <a:pt x="2340" y="979"/>
                    <a:pt x="2332" y="853"/>
                  </a:cubicBezTo>
                  <a:cubicBezTo>
                    <a:pt x="2326" y="754"/>
                    <a:pt x="2317" y="683"/>
                    <a:pt x="2318" y="544"/>
                  </a:cubicBezTo>
                  <a:cubicBezTo>
                    <a:pt x="2318" y="487"/>
                    <a:pt x="2292" y="429"/>
                    <a:pt x="2308" y="371"/>
                  </a:cubicBezTo>
                  <a:cubicBezTo>
                    <a:pt x="2326" y="307"/>
                    <a:pt x="2315" y="281"/>
                    <a:pt x="2316" y="215"/>
                  </a:cubicBezTo>
                  <a:cubicBezTo>
                    <a:pt x="2317" y="148"/>
                    <a:pt x="2362" y="107"/>
                    <a:pt x="2366" y="41"/>
                  </a:cubicBezTo>
                  <a:cubicBezTo>
                    <a:pt x="2366" y="41"/>
                    <a:pt x="2366" y="41"/>
                    <a:pt x="2366" y="41"/>
                  </a:cubicBezTo>
                  <a:cubicBezTo>
                    <a:pt x="2377" y="32"/>
                    <a:pt x="2377" y="32"/>
                    <a:pt x="2377" y="32"/>
                  </a:cubicBezTo>
                  <a:cubicBezTo>
                    <a:pt x="2376" y="31"/>
                    <a:pt x="2375" y="30"/>
                    <a:pt x="2374" y="29"/>
                  </a:cubicBezTo>
                  <a:cubicBezTo>
                    <a:pt x="2328" y="30"/>
                    <a:pt x="2281" y="31"/>
                    <a:pt x="2236" y="26"/>
                  </a:cubicBezTo>
                  <a:cubicBezTo>
                    <a:pt x="2192" y="22"/>
                    <a:pt x="2148" y="15"/>
                    <a:pt x="2104" y="14"/>
                  </a:cubicBezTo>
                  <a:cubicBezTo>
                    <a:pt x="2045" y="11"/>
                    <a:pt x="1991" y="19"/>
                    <a:pt x="1933" y="20"/>
                  </a:cubicBezTo>
                  <a:cubicBezTo>
                    <a:pt x="1871" y="21"/>
                    <a:pt x="1810" y="23"/>
                    <a:pt x="1749" y="24"/>
                  </a:cubicBezTo>
                  <a:cubicBezTo>
                    <a:pt x="1633" y="25"/>
                    <a:pt x="1591" y="29"/>
                    <a:pt x="1475" y="25"/>
                  </a:cubicBezTo>
                  <a:cubicBezTo>
                    <a:pt x="1226" y="18"/>
                    <a:pt x="540" y="0"/>
                    <a:pt x="290" y="11"/>
                  </a:cubicBezTo>
                  <a:cubicBezTo>
                    <a:pt x="187" y="15"/>
                    <a:pt x="124" y="17"/>
                    <a:pt x="88" y="15"/>
                  </a:cubicBezTo>
                  <a:cubicBezTo>
                    <a:pt x="87" y="15"/>
                    <a:pt x="69" y="9"/>
                    <a:pt x="69" y="9"/>
                  </a:cubicBezTo>
                  <a:cubicBezTo>
                    <a:pt x="0" y="43"/>
                    <a:pt x="0" y="43"/>
                    <a:pt x="0" y="43"/>
                  </a:cubicBezTo>
                  <a:cubicBezTo>
                    <a:pt x="139" y="19"/>
                    <a:pt x="291" y="20"/>
                    <a:pt x="425" y="18"/>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9" name="Freeform 1424"/>
            <p:cNvSpPr>
              <a:spLocks/>
            </p:cNvSpPr>
            <p:nvPr/>
          </p:nvSpPr>
          <p:spPr bwMode="auto">
            <a:xfrm>
              <a:off x="5578" y="456"/>
              <a:ext cx="105" cy="3456"/>
            </a:xfrm>
            <a:custGeom>
              <a:avLst/>
              <a:gdLst>
                <a:gd name="T0" fmla="*/ 34 w 46"/>
                <a:gd name="T1" fmla="*/ 857 h 1522"/>
                <a:gd name="T2" fmla="*/ 35 w 46"/>
                <a:gd name="T3" fmla="*/ 526 h 1522"/>
                <a:gd name="T4" fmla="*/ 36 w 46"/>
                <a:gd name="T5" fmla="*/ 153 h 1522"/>
                <a:gd name="T6" fmla="*/ 39 w 46"/>
                <a:gd name="T7" fmla="*/ 27 h 1522"/>
                <a:gd name="T8" fmla="*/ 27 w 46"/>
                <a:gd name="T9" fmla="*/ 0 h 1522"/>
                <a:gd name="T10" fmla="*/ 29 w 46"/>
                <a:gd name="T11" fmla="*/ 197 h 1522"/>
                <a:gd name="T12" fmla="*/ 19 w 46"/>
                <a:gd name="T13" fmla="*/ 544 h 1522"/>
                <a:gd name="T14" fmla="*/ 3 w 46"/>
                <a:gd name="T15" fmla="*/ 1232 h 1522"/>
                <a:gd name="T16" fmla="*/ 23 w 46"/>
                <a:gd name="T17" fmla="*/ 1522 h 1522"/>
                <a:gd name="T18" fmla="*/ 36 w 46"/>
                <a:gd name="T19" fmla="*/ 1499 h 1522"/>
                <a:gd name="T20" fmla="*/ 26 w 46"/>
                <a:gd name="T21" fmla="*/ 1223 h 1522"/>
                <a:gd name="T22" fmla="*/ 34 w 46"/>
                <a:gd name="T23" fmla="*/ 857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522">
                  <a:moveTo>
                    <a:pt x="34" y="857"/>
                  </a:moveTo>
                  <a:cubicBezTo>
                    <a:pt x="39" y="721"/>
                    <a:pt x="46" y="661"/>
                    <a:pt x="35" y="526"/>
                  </a:cubicBezTo>
                  <a:cubicBezTo>
                    <a:pt x="25" y="392"/>
                    <a:pt x="31" y="287"/>
                    <a:pt x="36" y="153"/>
                  </a:cubicBezTo>
                  <a:cubicBezTo>
                    <a:pt x="37" y="111"/>
                    <a:pt x="38" y="69"/>
                    <a:pt x="39" y="27"/>
                  </a:cubicBezTo>
                  <a:cubicBezTo>
                    <a:pt x="36" y="17"/>
                    <a:pt x="32" y="8"/>
                    <a:pt x="27" y="0"/>
                  </a:cubicBezTo>
                  <a:cubicBezTo>
                    <a:pt x="25" y="66"/>
                    <a:pt x="31" y="131"/>
                    <a:pt x="29" y="197"/>
                  </a:cubicBezTo>
                  <a:cubicBezTo>
                    <a:pt x="24" y="333"/>
                    <a:pt x="8" y="408"/>
                    <a:pt x="19" y="544"/>
                  </a:cubicBezTo>
                  <a:cubicBezTo>
                    <a:pt x="40" y="790"/>
                    <a:pt x="11" y="985"/>
                    <a:pt x="3" y="1232"/>
                  </a:cubicBezTo>
                  <a:cubicBezTo>
                    <a:pt x="0" y="1347"/>
                    <a:pt x="6" y="1409"/>
                    <a:pt x="23" y="1522"/>
                  </a:cubicBezTo>
                  <a:cubicBezTo>
                    <a:pt x="28" y="1515"/>
                    <a:pt x="32" y="1507"/>
                    <a:pt x="36" y="1499"/>
                  </a:cubicBezTo>
                  <a:cubicBezTo>
                    <a:pt x="31" y="1408"/>
                    <a:pt x="24" y="1316"/>
                    <a:pt x="26" y="1223"/>
                  </a:cubicBezTo>
                  <a:cubicBezTo>
                    <a:pt x="28" y="1087"/>
                    <a:pt x="29" y="993"/>
                    <a:pt x="34" y="857"/>
                  </a:cubicBezTo>
                  <a:close/>
                </a:path>
              </a:pathLst>
            </a:custGeom>
            <a:gradFill>
              <a:gsLst>
                <a:gs pos="100000">
                  <a:srgbClr val="D89850">
                    <a:lumMod val="83000"/>
                  </a:srgbClr>
                </a:gs>
                <a:gs pos="0">
                  <a:srgbClr val="F1BC74">
                    <a:lumMod val="9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0" name="Freeform 1425"/>
            <p:cNvSpPr>
              <a:spLocks/>
            </p:cNvSpPr>
            <p:nvPr/>
          </p:nvSpPr>
          <p:spPr bwMode="auto">
            <a:xfrm>
              <a:off x="1854" y="3739"/>
              <a:ext cx="3686" cy="182"/>
            </a:xfrm>
            <a:custGeom>
              <a:avLst/>
              <a:gdLst>
                <a:gd name="T0" fmla="*/ 19 w 1624"/>
                <a:gd name="T1" fmla="*/ 56 h 80"/>
                <a:gd name="T2" fmla="*/ 888 w 1624"/>
                <a:gd name="T3" fmla="*/ 65 h 80"/>
                <a:gd name="T4" fmla="*/ 1369 w 1624"/>
                <a:gd name="T5" fmla="*/ 80 h 80"/>
                <a:gd name="T6" fmla="*/ 1589 w 1624"/>
                <a:gd name="T7" fmla="*/ 64 h 80"/>
                <a:gd name="T8" fmla="*/ 1624 w 1624"/>
                <a:gd name="T9" fmla="*/ 61 h 80"/>
                <a:gd name="T10" fmla="*/ 1609 w 1624"/>
                <a:gd name="T11" fmla="*/ 47 h 80"/>
                <a:gd name="T12" fmla="*/ 1417 w 1624"/>
                <a:gd name="T13" fmla="*/ 66 h 80"/>
                <a:gd name="T14" fmla="*/ 896 w 1624"/>
                <a:gd name="T15" fmla="*/ 52 h 80"/>
                <a:gd name="T16" fmla="*/ 51 w 1624"/>
                <a:gd name="T17" fmla="*/ 44 h 80"/>
                <a:gd name="T18" fmla="*/ 738 w 1624"/>
                <a:gd name="T19" fmla="*/ 34 h 80"/>
                <a:gd name="T20" fmla="*/ 1213 w 1624"/>
                <a:gd name="T21" fmla="*/ 21 h 80"/>
                <a:gd name="T22" fmla="*/ 1572 w 1624"/>
                <a:gd name="T23" fmla="*/ 15 h 80"/>
                <a:gd name="T24" fmla="*/ 1556 w 1624"/>
                <a:gd name="T25" fmla="*/ 1 h 80"/>
                <a:gd name="T26" fmla="*/ 1186 w 1624"/>
                <a:gd name="T27" fmla="*/ 9 h 80"/>
                <a:gd name="T28" fmla="*/ 676 w 1624"/>
                <a:gd name="T29" fmla="*/ 19 h 80"/>
                <a:gd name="T30" fmla="*/ 7 w 1624"/>
                <a:gd name="T31" fmla="*/ 46 h 80"/>
                <a:gd name="T32" fmla="*/ 19 w 1624"/>
                <a:gd name="T33"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4" h="80">
                  <a:moveTo>
                    <a:pt x="19" y="56"/>
                  </a:moveTo>
                  <a:cubicBezTo>
                    <a:pt x="189" y="62"/>
                    <a:pt x="720" y="52"/>
                    <a:pt x="888" y="65"/>
                  </a:cubicBezTo>
                  <a:cubicBezTo>
                    <a:pt x="1045" y="76"/>
                    <a:pt x="1210" y="79"/>
                    <a:pt x="1369" y="80"/>
                  </a:cubicBezTo>
                  <a:cubicBezTo>
                    <a:pt x="1446" y="80"/>
                    <a:pt x="1515" y="73"/>
                    <a:pt x="1589" y="64"/>
                  </a:cubicBezTo>
                  <a:cubicBezTo>
                    <a:pt x="1601" y="63"/>
                    <a:pt x="1613" y="62"/>
                    <a:pt x="1624" y="61"/>
                  </a:cubicBezTo>
                  <a:cubicBezTo>
                    <a:pt x="1619" y="56"/>
                    <a:pt x="1614" y="52"/>
                    <a:pt x="1609" y="47"/>
                  </a:cubicBezTo>
                  <a:cubicBezTo>
                    <a:pt x="1545" y="52"/>
                    <a:pt x="1481" y="64"/>
                    <a:pt x="1417" y="66"/>
                  </a:cubicBezTo>
                  <a:cubicBezTo>
                    <a:pt x="1248" y="70"/>
                    <a:pt x="1063" y="64"/>
                    <a:pt x="896" y="52"/>
                  </a:cubicBezTo>
                  <a:cubicBezTo>
                    <a:pt x="735" y="41"/>
                    <a:pt x="212" y="48"/>
                    <a:pt x="51" y="44"/>
                  </a:cubicBezTo>
                  <a:cubicBezTo>
                    <a:pt x="127" y="17"/>
                    <a:pt x="657" y="32"/>
                    <a:pt x="738" y="34"/>
                  </a:cubicBezTo>
                  <a:cubicBezTo>
                    <a:pt x="897" y="40"/>
                    <a:pt x="1055" y="28"/>
                    <a:pt x="1213" y="21"/>
                  </a:cubicBezTo>
                  <a:cubicBezTo>
                    <a:pt x="1331" y="15"/>
                    <a:pt x="1452" y="14"/>
                    <a:pt x="1572" y="15"/>
                  </a:cubicBezTo>
                  <a:cubicBezTo>
                    <a:pt x="1567" y="11"/>
                    <a:pt x="1561" y="6"/>
                    <a:pt x="1556" y="1"/>
                  </a:cubicBezTo>
                  <a:cubicBezTo>
                    <a:pt x="1432" y="0"/>
                    <a:pt x="1307" y="3"/>
                    <a:pt x="1186" y="9"/>
                  </a:cubicBezTo>
                  <a:cubicBezTo>
                    <a:pt x="1014" y="17"/>
                    <a:pt x="848" y="25"/>
                    <a:pt x="676" y="19"/>
                  </a:cubicBezTo>
                  <a:cubicBezTo>
                    <a:pt x="586" y="16"/>
                    <a:pt x="70" y="7"/>
                    <a:pt x="7" y="46"/>
                  </a:cubicBezTo>
                  <a:cubicBezTo>
                    <a:pt x="0" y="51"/>
                    <a:pt x="10" y="56"/>
                    <a:pt x="19" y="56"/>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1" name="Freeform 1426"/>
            <p:cNvSpPr>
              <a:spLocks/>
            </p:cNvSpPr>
            <p:nvPr/>
          </p:nvSpPr>
          <p:spPr bwMode="auto">
            <a:xfrm>
              <a:off x="620" y="399"/>
              <a:ext cx="4441" cy="202"/>
            </a:xfrm>
            <a:custGeom>
              <a:avLst/>
              <a:gdLst>
                <a:gd name="T0" fmla="*/ 343 w 1957"/>
                <a:gd name="T1" fmla="*/ 73 h 89"/>
                <a:gd name="T2" fmla="*/ 564 w 1957"/>
                <a:gd name="T3" fmla="*/ 89 h 89"/>
                <a:gd name="T4" fmla="*/ 1409 w 1957"/>
                <a:gd name="T5" fmla="*/ 74 h 89"/>
                <a:gd name="T6" fmla="*/ 1920 w 1957"/>
                <a:gd name="T7" fmla="*/ 78 h 89"/>
                <a:gd name="T8" fmla="*/ 1950 w 1957"/>
                <a:gd name="T9" fmla="*/ 60 h 89"/>
                <a:gd name="T10" fmla="*/ 1562 w 1957"/>
                <a:gd name="T11" fmla="*/ 36 h 89"/>
                <a:gd name="T12" fmla="*/ 1111 w 1957"/>
                <a:gd name="T13" fmla="*/ 18 h 89"/>
                <a:gd name="T14" fmla="*/ 276 w 1957"/>
                <a:gd name="T15" fmla="*/ 12 h 89"/>
                <a:gd name="T16" fmla="*/ 91 w 1957"/>
                <a:gd name="T17" fmla="*/ 4 h 89"/>
                <a:gd name="T18" fmla="*/ 4 w 1957"/>
                <a:gd name="T19" fmla="*/ 21 h 89"/>
                <a:gd name="T20" fmla="*/ 104 w 1957"/>
                <a:gd name="T21" fmla="*/ 26 h 89"/>
                <a:gd name="T22" fmla="*/ 732 w 1957"/>
                <a:gd name="T23" fmla="*/ 25 h 89"/>
                <a:gd name="T24" fmla="*/ 1559 w 1957"/>
                <a:gd name="T25" fmla="*/ 44 h 89"/>
                <a:gd name="T26" fmla="*/ 1815 w 1957"/>
                <a:gd name="T27" fmla="*/ 55 h 89"/>
                <a:gd name="T28" fmla="*/ 1401 w 1957"/>
                <a:gd name="T29" fmla="*/ 61 h 89"/>
                <a:gd name="T30" fmla="*/ 516 w 1957"/>
                <a:gd name="T31" fmla="*/ 75 h 89"/>
                <a:gd name="T32" fmla="*/ 274 w 1957"/>
                <a:gd name="T33" fmla="*/ 54 h 89"/>
                <a:gd name="T34" fmla="*/ 104 w 1957"/>
                <a:gd name="T35" fmla="*/ 55 h 89"/>
                <a:gd name="T36" fmla="*/ 107 w 1957"/>
                <a:gd name="T37" fmla="*/ 66 h 89"/>
                <a:gd name="T38" fmla="*/ 343 w 1957"/>
                <a:gd name="T39"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7" h="89">
                  <a:moveTo>
                    <a:pt x="343" y="73"/>
                  </a:moveTo>
                  <a:cubicBezTo>
                    <a:pt x="418" y="82"/>
                    <a:pt x="487" y="89"/>
                    <a:pt x="564" y="89"/>
                  </a:cubicBezTo>
                  <a:cubicBezTo>
                    <a:pt x="723" y="89"/>
                    <a:pt x="1252" y="85"/>
                    <a:pt x="1409" y="74"/>
                  </a:cubicBezTo>
                  <a:cubicBezTo>
                    <a:pt x="1578" y="62"/>
                    <a:pt x="1751" y="84"/>
                    <a:pt x="1920" y="78"/>
                  </a:cubicBezTo>
                  <a:cubicBezTo>
                    <a:pt x="1930" y="78"/>
                    <a:pt x="1957" y="63"/>
                    <a:pt x="1950" y="60"/>
                  </a:cubicBezTo>
                  <a:cubicBezTo>
                    <a:pt x="1814" y="1"/>
                    <a:pt x="1652" y="33"/>
                    <a:pt x="1562" y="36"/>
                  </a:cubicBezTo>
                  <a:cubicBezTo>
                    <a:pt x="1389" y="41"/>
                    <a:pt x="1283" y="26"/>
                    <a:pt x="1111" y="18"/>
                  </a:cubicBezTo>
                  <a:cubicBezTo>
                    <a:pt x="957" y="11"/>
                    <a:pt x="544" y="10"/>
                    <a:pt x="276" y="12"/>
                  </a:cubicBezTo>
                  <a:cubicBezTo>
                    <a:pt x="188" y="12"/>
                    <a:pt x="142" y="0"/>
                    <a:pt x="91" y="4"/>
                  </a:cubicBezTo>
                  <a:cubicBezTo>
                    <a:pt x="38" y="8"/>
                    <a:pt x="0" y="5"/>
                    <a:pt x="4" y="21"/>
                  </a:cubicBezTo>
                  <a:cubicBezTo>
                    <a:pt x="8" y="37"/>
                    <a:pt x="34" y="28"/>
                    <a:pt x="104" y="26"/>
                  </a:cubicBezTo>
                  <a:cubicBezTo>
                    <a:pt x="286" y="21"/>
                    <a:pt x="552" y="17"/>
                    <a:pt x="732" y="25"/>
                  </a:cubicBezTo>
                  <a:cubicBezTo>
                    <a:pt x="890" y="32"/>
                    <a:pt x="1400" y="49"/>
                    <a:pt x="1559" y="44"/>
                  </a:cubicBezTo>
                  <a:cubicBezTo>
                    <a:pt x="1640" y="41"/>
                    <a:pt x="1739" y="28"/>
                    <a:pt x="1815" y="55"/>
                  </a:cubicBezTo>
                  <a:cubicBezTo>
                    <a:pt x="1654" y="59"/>
                    <a:pt x="1562" y="50"/>
                    <a:pt x="1401" y="61"/>
                  </a:cubicBezTo>
                  <a:cubicBezTo>
                    <a:pt x="1234" y="73"/>
                    <a:pt x="685" y="80"/>
                    <a:pt x="516" y="75"/>
                  </a:cubicBezTo>
                  <a:cubicBezTo>
                    <a:pt x="434" y="73"/>
                    <a:pt x="355" y="54"/>
                    <a:pt x="274" y="54"/>
                  </a:cubicBezTo>
                  <a:cubicBezTo>
                    <a:pt x="192" y="55"/>
                    <a:pt x="186" y="54"/>
                    <a:pt x="104" y="55"/>
                  </a:cubicBezTo>
                  <a:cubicBezTo>
                    <a:pt x="45" y="56"/>
                    <a:pt x="36" y="67"/>
                    <a:pt x="107" y="66"/>
                  </a:cubicBezTo>
                  <a:cubicBezTo>
                    <a:pt x="196" y="65"/>
                    <a:pt x="255" y="63"/>
                    <a:pt x="343" y="7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2" name="Freeform 1427"/>
            <p:cNvSpPr>
              <a:spLocks/>
            </p:cNvSpPr>
            <p:nvPr/>
          </p:nvSpPr>
          <p:spPr bwMode="auto">
            <a:xfrm>
              <a:off x="4171" y="3766"/>
              <a:ext cx="1326" cy="139"/>
            </a:xfrm>
            <a:custGeom>
              <a:avLst/>
              <a:gdLst>
                <a:gd name="T0" fmla="*/ 141 w 584"/>
                <a:gd name="T1" fmla="*/ 28 h 61"/>
                <a:gd name="T2" fmla="*/ 515 w 584"/>
                <a:gd name="T3" fmla="*/ 18 h 61"/>
                <a:gd name="T4" fmla="*/ 570 w 584"/>
                <a:gd name="T5" fmla="*/ 19 h 61"/>
                <a:gd name="T6" fmla="*/ 554 w 584"/>
                <a:gd name="T7" fmla="*/ 6 h 61"/>
                <a:gd name="T8" fmla="*/ 542 w 584"/>
                <a:gd name="T9" fmla="*/ 5 h 61"/>
                <a:gd name="T10" fmla="*/ 22 w 584"/>
                <a:gd name="T11" fmla="*/ 28 h 61"/>
                <a:gd name="T12" fmla="*/ 17 w 584"/>
                <a:gd name="T13" fmla="*/ 39 h 61"/>
                <a:gd name="T14" fmla="*/ 580 w 584"/>
                <a:gd name="T15" fmla="*/ 33 h 61"/>
                <a:gd name="T16" fmla="*/ 584 w 584"/>
                <a:gd name="T17" fmla="*/ 32 h 61"/>
                <a:gd name="T18" fmla="*/ 571 w 584"/>
                <a:gd name="T19" fmla="*/ 20 h 61"/>
                <a:gd name="T20" fmla="*/ 141 w 584"/>
                <a:gd name="T2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1">
                  <a:moveTo>
                    <a:pt x="141" y="28"/>
                  </a:moveTo>
                  <a:cubicBezTo>
                    <a:pt x="265" y="23"/>
                    <a:pt x="389" y="17"/>
                    <a:pt x="515" y="18"/>
                  </a:cubicBezTo>
                  <a:cubicBezTo>
                    <a:pt x="533" y="18"/>
                    <a:pt x="551" y="19"/>
                    <a:pt x="570" y="19"/>
                  </a:cubicBezTo>
                  <a:cubicBezTo>
                    <a:pt x="564" y="15"/>
                    <a:pt x="559" y="10"/>
                    <a:pt x="554" y="6"/>
                  </a:cubicBezTo>
                  <a:cubicBezTo>
                    <a:pt x="550" y="5"/>
                    <a:pt x="546" y="5"/>
                    <a:pt x="542" y="5"/>
                  </a:cubicBezTo>
                  <a:cubicBezTo>
                    <a:pt x="369" y="0"/>
                    <a:pt x="195" y="26"/>
                    <a:pt x="22" y="28"/>
                  </a:cubicBezTo>
                  <a:cubicBezTo>
                    <a:pt x="6" y="29"/>
                    <a:pt x="0" y="37"/>
                    <a:pt x="17" y="39"/>
                  </a:cubicBezTo>
                  <a:cubicBezTo>
                    <a:pt x="197" y="56"/>
                    <a:pt x="402" y="61"/>
                    <a:pt x="580" y="33"/>
                  </a:cubicBezTo>
                  <a:cubicBezTo>
                    <a:pt x="582" y="33"/>
                    <a:pt x="583" y="32"/>
                    <a:pt x="584" y="32"/>
                  </a:cubicBezTo>
                  <a:cubicBezTo>
                    <a:pt x="580" y="28"/>
                    <a:pt x="575" y="24"/>
                    <a:pt x="571" y="20"/>
                  </a:cubicBezTo>
                  <a:cubicBezTo>
                    <a:pt x="435" y="41"/>
                    <a:pt x="284" y="38"/>
                    <a:pt x="141" y="2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3" name="Freeform 1428"/>
            <p:cNvSpPr>
              <a:spLocks/>
            </p:cNvSpPr>
            <p:nvPr/>
          </p:nvSpPr>
          <p:spPr bwMode="auto">
            <a:xfrm>
              <a:off x="1915" y="3873"/>
              <a:ext cx="2878" cy="123"/>
            </a:xfrm>
            <a:custGeom>
              <a:avLst/>
              <a:gdLst>
                <a:gd name="T0" fmla="*/ 4 w 1268"/>
                <a:gd name="T1" fmla="*/ 12 h 54"/>
                <a:gd name="T2" fmla="*/ 700 w 1268"/>
                <a:gd name="T3" fmla="*/ 20 h 54"/>
                <a:gd name="T4" fmla="*/ 1030 w 1268"/>
                <a:gd name="T5" fmla="*/ 40 h 54"/>
                <a:gd name="T6" fmla="*/ 1226 w 1268"/>
                <a:gd name="T7" fmla="*/ 36 h 54"/>
                <a:gd name="T8" fmla="*/ 1234 w 1268"/>
                <a:gd name="T9" fmla="*/ 50 h 54"/>
                <a:gd name="T10" fmla="*/ 1034 w 1268"/>
                <a:gd name="T11" fmla="*/ 50 h 54"/>
                <a:gd name="T12" fmla="*/ 698 w 1268"/>
                <a:gd name="T13" fmla="*/ 36 h 54"/>
                <a:gd name="T14" fmla="*/ 26 w 1268"/>
                <a:gd name="T15" fmla="*/ 22 h 54"/>
                <a:gd name="T16" fmla="*/ 4 w 1268"/>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54">
                  <a:moveTo>
                    <a:pt x="4" y="12"/>
                  </a:moveTo>
                  <a:cubicBezTo>
                    <a:pt x="48" y="6"/>
                    <a:pt x="632" y="0"/>
                    <a:pt x="700" y="20"/>
                  </a:cubicBezTo>
                  <a:cubicBezTo>
                    <a:pt x="768" y="40"/>
                    <a:pt x="960" y="46"/>
                    <a:pt x="1030" y="40"/>
                  </a:cubicBezTo>
                  <a:cubicBezTo>
                    <a:pt x="1100" y="34"/>
                    <a:pt x="1184" y="40"/>
                    <a:pt x="1226" y="36"/>
                  </a:cubicBezTo>
                  <a:cubicBezTo>
                    <a:pt x="1268" y="32"/>
                    <a:pt x="1256" y="46"/>
                    <a:pt x="1234" y="50"/>
                  </a:cubicBezTo>
                  <a:cubicBezTo>
                    <a:pt x="1212" y="54"/>
                    <a:pt x="1056" y="48"/>
                    <a:pt x="1034" y="50"/>
                  </a:cubicBezTo>
                  <a:cubicBezTo>
                    <a:pt x="1012" y="52"/>
                    <a:pt x="738" y="44"/>
                    <a:pt x="698" y="36"/>
                  </a:cubicBezTo>
                  <a:cubicBezTo>
                    <a:pt x="658" y="28"/>
                    <a:pt x="52" y="18"/>
                    <a:pt x="26" y="22"/>
                  </a:cubicBezTo>
                  <a:cubicBezTo>
                    <a:pt x="0" y="26"/>
                    <a:pt x="4" y="12"/>
                    <a:pt x="4" y="12"/>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4" name="Freeform 1429"/>
            <p:cNvSpPr>
              <a:spLocks/>
            </p:cNvSpPr>
            <p:nvPr/>
          </p:nvSpPr>
          <p:spPr bwMode="auto">
            <a:xfrm>
              <a:off x="1221" y="4014"/>
              <a:ext cx="2869" cy="82"/>
            </a:xfrm>
            <a:custGeom>
              <a:avLst/>
              <a:gdLst>
                <a:gd name="T0" fmla="*/ 1260 w 1264"/>
                <a:gd name="T1" fmla="*/ 24 h 36"/>
                <a:gd name="T2" fmla="*/ 576 w 1264"/>
                <a:gd name="T3" fmla="*/ 28 h 36"/>
                <a:gd name="T4" fmla="*/ 238 w 1264"/>
                <a:gd name="T5" fmla="*/ 24 h 36"/>
                <a:gd name="T6" fmla="*/ 42 w 1264"/>
                <a:gd name="T7" fmla="*/ 28 h 36"/>
                <a:gd name="T8" fmla="*/ 34 w 1264"/>
                <a:gd name="T9" fmla="*/ 14 h 36"/>
                <a:gd name="T10" fmla="*/ 234 w 1264"/>
                <a:gd name="T11" fmla="*/ 14 h 36"/>
                <a:gd name="T12" fmla="*/ 568 w 1264"/>
                <a:gd name="T13" fmla="*/ 8 h 36"/>
                <a:gd name="T14" fmla="*/ 1238 w 1264"/>
                <a:gd name="T15" fmla="*/ 14 h 36"/>
                <a:gd name="T16" fmla="*/ 1260 w 126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36">
                  <a:moveTo>
                    <a:pt x="1260" y="24"/>
                  </a:moveTo>
                  <a:cubicBezTo>
                    <a:pt x="1216" y="30"/>
                    <a:pt x="646" y="36"/>
                    <a:pt x="576" y="28"/>
                  </a:cubicBezTo>
                  <a:cubicBezTo>
                    <a:pt x="410" y="10"/>
                    <a:pt x="442" y="6"/>
                    <a:pt x="238" y="24"/>
                  </a:cubicBezTo>
                  <a:cubicBezTo>
                    <a:pt x="168" y="30"/>
                    <a:pt x="84" y="24"/>
                    <a:pt x="42" y="28"/>
                  </a:cubicBezTo>
                  <a:cubicBezTo>
                    <a:pt x="0" y="32"/>
                    <a:pt x="12" y="18"/>
                    <a:pt x="34" y="14"/>
                  </a:cubicBezTo>
                  <a:cubicBezTo>
                    <a:pt x="56" y="10"/>
                    <a:pt x="212" y="16"/>
                    <a:pt x="234" y="14"/>
                  </a:cubicBezTo>
                  <a:cubicBezTo>
                    <a:pt x="256" y="12"/>
                    <a:pt x="528" y="0"/>
                    <a:pt x="568" y="8"/>
                  </a:cubicBezTo>
                  <a:cubicBezTo>
                    <a:pt x="608" y="16"/>
                    <a:pt x="1212" y="18"/>
                    <a:pt x="1238" y="14"/>
                  </a:cubicBezTo>
                  <a:cubicBezTo>
                    <a:pt x="1264" y="10"/>
                    <a:pt x="1260" y="24"/>
                    <a:pt x="1260" y="24"/>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5" name="Freeform 1430"/>
            <p:cNvSpPr>
              <a:spLocks/>
            </p:cNvSpPr>
            <p:nvPr/>
          </p:nvSpPr>
          <p:spPr bwMode="auto">
            <a:xfrm>
              <a:off x="5472" y="613"/>
              <a:ext cx="159" cy="1936"/>
            </a:xfrm>
            <a:custGeom>
              <a:avLst/>
              <a:gdLst>
                <a:gd name="T0" fmla="*/ 34 w 70"/>
                <a:gd name="T1" fmla="*/ 301 h 853"/>
                <a:gd name="T2" fmla="*/ 43 w 70"/>
                <a:gd name="T3" fmla="*/ 536 h 853"/>
                <a:gd name="T4" fmla="*/ 15 w 70"/>
                <a:gd name="T5" fmla="*/ 340 h 853"/>
                <a:gd name="T6" fmla="*/ 45 w 70"/>
                <a:gd name="T7" fmla="*/ 179 h 853"/>
                <a:gd name="T8" fmla="*/ 61 w 70"/>
                <a:gd name="T9" fmla="*/ 21 h 853"/>
                <a:gd name="T10" fmla="*/ 53 w 70"/>
                <a:gd name="T11" fmla="*/ 13 h 853"/>
                <a:gd name="T12" fmla="*/ 34 w 70"/>
                <a:gd name="T13" fmla="*/ 163 h 853"/>
                <a:gd name="T14" fmla="*/ 5 w 70"/>
                <a:gd name="T15" fmla="*/ 326 h 853"/>
                <a:gd name="T16" fmla="*/ 35 w 70"/>
                <a:gd name="T17" fmla="*/ 842 h 853"/>
                <a:gd name="T18" fmla="*/ 53 w 70"/>
                <a:gd name="T19" fmla="*/ 838 h 853"/>
                <a:gd name="T20" fmla="*/ 40 w 70"/>
                <a:gd name="T21" fmla="*/ 300 h 853"/>
                <a:gd name="T22" fmla="*/ 34 w 70"/>
                <a:gd name="T23" fmla="*/ 30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53">
                  <a:moveTo>
                    <a:pt x="34" y="301"/>
                  </a:moveTo>
                  <a:cubicBezTo>
                    <a:pt x="56" y="403"/>
                    <a:pt x="54" y="429"/>
                    <a:pt x="43" y="536"/>
                  </a:cubicBezTo>
                  <a:cubicBezTo>
                    <a:pt x="39" y="443"/>
                    <a:pt x="14" y="433"/>
                    <a:pt x="15" y="340"/>
                  </a:cubicBezTo>
                  <a:cubicBezTo>
                    <a:pt x="16" y="280"/>
                    <a:pt x="43" y="238"/>
                    <a:pt x="45" y="179"/>
                  </a:cubicBezTo>
                  <a:cubicBezTo>
                    <a:pt x="47" y="114"/>
                    <a:pt x="53" y="85"/>
                    <a:pt x="61" y="21"/>
                  </a:cubicBezTo>
                  <a:cubicBezTo>
                    <a:pt x="63" y="8"/>
                    <a:pt x="55" y="0"/>
                    <a:pt x="53" y="13"/>
                  </a:cubicBezTo>
                  <a:cubicBezTo>
                    <a:pt x="46" y="66"/>
                    <a:pt x="36" y="109"/>
                    <a:pt x="34" y="163"/>
                  </a:cubicBezTo>
                  <a:cubicBezTo>
                    <a:pt x="32" y="229"/>
                    <a:pt x="8" y="260"/>
                    <a:pt x="5" y="326"/>
                  </a:cubicBezTo>
                  <a:cubicBezTo>
                    <a:pt x="0" y="455"/>
                    <a:pt x="65" y="648"/>
                    <a:pt x="35" y="842"/>
                  </a:cubicBezTo>
                  <a:cubicBezTo>
                    <a:pt x="33" y="853"/>
                    <a:pt x="51" y="850"/>
                    <a:pt x="53" y="838"/>
                  </a:cubicBezTo>
                  <a:cubicBezTo>
                    <a:pt x="70" y="704"/>
                    <a:pt x="68" y="433"/>
                    <a:pt x="40" y="300"/>
                  </a:cubicBezTo>
                  <a:cubicBezTo>
                    <a:pt x="37" y="287"/>
                    <a:pt x="32" y="288"/>
                    <a:pt x="34" y="301"/>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6" name="Freeform 1431"/>
            <p:cNvSpPr>
              <a:spLocks/>
            </p:cNvSpPr>
            <p:nvPr/>
          </p:nvSpPr>
          <p:spPr bwMode="auto">
            <a:xfrm>
              <a:off x="409" y="694"/>
              <a:ext cx="104" cy="2954"/>
            </a:xfrm>
            <a:custGeom>
              <a:avLst/>
              <a:gdLst>
                <a:gd name="T0" fmla="*/ 10 w 46"/>
                <a:gd name="T1" fmla="*/ 99 h 1301"/>
                <a:gd name="T2" fmla="*/ 28 w 46"/>
                <a:gd name="T3" fmla="*/ 570 h 1301"/>
                <a:gd name="T4" fmla="*/ 5 w 46"/>
                <a:gd name="T5" fmla="*/ 837 h 1301"/>
                <a:gd name="T6" fmla="*/ 15 w 46"/>
                <a:gd name="T7" fmla="*/ 1079 h 1301"/>
                <a:gd name="T8" fmla="*/ 27 w 46"/>
                <a:gd name="T9" fmla="*/ 1301 h 1301"/>
                <a:gd name="T10" fmla="*/ 40 w 46"/>
                <a:gd name="T11" fmla="*/ 1290 h 1301"/>
                <a:gd name="T12" fmla="*/ 32 w 46"/>
                <a:gd name="T13" fmla="*/ 1159 h 1301"/>
                <a:gd name="T14" fmla="*/ 26 w 46"/>
                <a:gd name="T15" fmla="*/ 1002 h 1301"/>
                <a:gd name="T16" fmla="*/ 19 w 46"/>
                <a:gd name="T17" fmla="*/ 874 h 1301"/>
                <a:gd name="T18" fmla="*/ 41 w 46"/>
                <a:gd name="T19" fmla="*/ 609 h 1301"/>
                <a:gd name="T20" fmla="*/ 23 w 46"/>
                <a:gd name="T21" fmla="*/ 99 h 1301"/>
                <a:gd name="T22" fmla="*/ 27 w 46"/>
                <a:gd name="T23" fmla="*/ 12 h 1301"/>
                <a:gd name="T24" fmla="*/ 14 w 46"/>
                <a:gd name="T25" fmla="*/ 0 h 1301"/>
                <a:gd name="T26" fmla="*/ 10 w 46"/>
                <a:gd name="T27" fmla="*/ 9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301">
                  <a:moveTo>
                    <a:pt x="10" y="99"/>
                  </a:moveTo>
                  <a:cubicBezTo>
                    <a:pt x="0" y="290"/>
                    <a:pt x="30" y="380"/>
                    <a:pt x="28" y="570"/>
                  </a:cubicBezTo>
                  <a:cubicBezTo>
                    <a:pt x="27" y="671"/>
                    <a:pt x="7" y="737"/>
                    <a:pt x="5" y="837"/>
                  </a:cubicBezTo>
                  <a:cubicBezTo>
                    <a:pt x="4" y="925"/>
                    <a:pt x="12" y="992"/>
                    <a:pt x="15" y="1079"/>
                  </a:cubicBezTo>
                  <a:cubicBezTo>
                    <a:pt x="17" y="1154"/>
                    <a:pt x="25" y="1227"/>
                    <a:pt x="27" y="1301"/>
                  </a:cubicBezTo>
                  <a:cubicBezTo>
                    <a:pt x="40" y="1290"/>
                    <a:pt x="40" y="1290"/>
                    <a:pt x="40" y="1290"/>
                  </a:cubicBezTo>
                  <a:cubicBezTo>
                    <a:pt x="38" y="1246"/>
                    <a:pt x="35" y="1203"/>
                    <a:pt x="32" y="1159"/>
                  </a:cubicBezTo>
                  <a:cubicBezTo>
                    <a:pt x="28" y="1107"/>
                    <a:pt x="29" y="1055"/>
                    <a:pt x="26" y="1002"/>
                  </a:cubicBezTo>
                  <a:cubicBezTo>
                    <a:pt x="24" y="952"/>
                    <a:pt x="19" y="924"/>
                    <a:pt x="19" y="874"/>
                  </a:cubicBezTo>
                  <a:cubicBezTo>
                    <a:pt x="18" y="774"/>
                    <a:pt x="38" y="709"/>
                    <a:pt x="41" y="609"/>
                  </a:cubicBezTo>
                  <a:cubicBezTo>
                    <a:pt x="46" y="407"/>
                    <a:pt x="13" y="302"/>
                    <a:pt x="23" y="99"/>
                  </a:cubicBezTo>
                  <a:cubicBezTo>
                    <a:pt x="24" y="70"/>
                    <a:pt x="25" y="41"/>
                    <a:pt x="27" y="12"/>
                  </a:cubicBezTo>
                  <a:cubicBezTo>
                    <a:pt x="14" y="0"/>
                    <a:pt x="14" y="0"/>
                    <a:pt x="14" y="0"/>
                  </a:cubicBezTo>
                  <a:cubicBezTo>
                    <a:pt x="13" y="33"/>
                    <a:pt x="11" y="66"/>
                    <a:pt x="10" y="9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7" name="Freeform 1432"/>
            <p:cNvSpPr>
              <a:spLocks/>
            </p:cNvSpPr>
            <p:nvPr/>
          </p:nvSpPr>
          <p:spPr bwMode="auto">
            <a:xfrm>
              <a:off x="252" y="440"/>
              <a:ext cx="3250" cy="134"/>
            </a:xfrm>
            <a:custGeom>
              <a:avLst/>
              <a:gdLst>
                <a:gd name="T0" fmla="*/ 538 w 1432"/>
                <a:gd name="T1" fmla="*/ 21 h 59"/>
                <a:gd name="T2" fmla="*/ 528 w 1432"/>
                <a:gd name="T3" fmla="*/ 31 h 59"/>
                <a:gd name="T4" fmla="*/ 1416 w 1432"/>
                <a:gd name="T5" fmla="*/ 40 h 59"/>
                <a:gd name="T6" fmla="*/ 1416 w 1432"/>
                <a:gd name="T7" fmla="*/ 31 h 59"/>
                <a:gd name="T8" fmla="*/ 532 w 1432"/>
                <a:gd name="T9" fmla="*/ 5 h 59"/>
                <a:gd name="T10" fmla="*/ 251 w 1432"/>
                <a:gd name="T11" fmla="*/ 12 h 59"/>
                <a:gd name="T12" fmla="*/ 18 w 1432"/>
                <a:gd name="T13" fmla="*/ 27 h 59"/>
                <a:gd name="T14" fmla="*/ 27 w 1432"/>
                <a:gd name="T15" fmla="*/ 33 h 59"/>
                <a:gd name="T16" fmla="*/ 251 w 1432"/>
                <a:gd name="T17" fmla="*/ 27 h 59"/>
                <a:gd name="T18" fmla="*/ 559 w 1432"/>
                <a:gd name="T19" fmla="*/ 18 h 59"/>
                <a:gd name="T20" fmla="*/ 1278 w 1432"/>
                <a:gd name="T21" fmla="*/ 37 h 59"/>
                <a:gd name="T22" fmla="*/ 723 w 1432"/>
                <a:gd name="T23" fmla="*/ 37 h 59"/>
                <a:gd name="T24" fmla="*/ 538 w 143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2" h="59">
                  <a:moveTo>
                    <a:pt x="538" y="21"/>
                  </a:moveTo>
                  <a:cubicBezTo>
                    <a:pt x="520" y="19"/>
                    <a:pt x="511" y="28"/>
                    <a:pt x="528" y="31"/>
                  </a:cubicBezTo>
                  <a:cubicBezTo>
                    <a:pt x="707" y="59"/>
                    <a:pt x="1235" y="57"/>
                    <a:pt x="1416" y="40"/>
                  </a:cubicBezTo>
                  <a:cubicBezTo>
                    <a:pt x="1432" y="38"/>
                    <a:pt x="1431" y="31"/>
                    <a:pt x="1416" y="31"/>
                  </a:cubicBezTo>
                  <a:cubicBezTo>
                    <a:pt x="1243" y="28"/>
                    <a:pt x="705" y="0"/>
                    <a:pt x="532" y="5"/>
                  </a:cubicBezTo>
                  <a:cubicBezTo>
                    <a:pt x="443" y="8"/>
                    <a:pt x="340" y="10"/>
                    <a:pt x="251" y="12"/>
                  </a:cubicBezTo>
                  <a:cubicBezTo>
                    <a:pt x="179" y="14"/>
                    <a:pt x="88" y="20"/>
                    <a:pt x="18" y="27"/>
                  </a:cubicBezTo>
                  <a:cubicBezTo>
                    <a:pt x="0" y="28"/>
                    <a:pt x="9" y="35"/>
                    <a:pt x="27" y="33"/>
                  </a:cubicBezTo>
                  <a:cubicBezTo>
                    <a:pt x="113" y="25"/>
                    <a:pt x="164" y="29"/>
                    <a:pt x="251" y="27"/>
                  </a:cubicBezTo>
                  <a:cubicBezTo>
                    <a:pt x="331" y="24"/>
                    <a:pt x="479" y="19"/>
                    <a:pt x="559" y="18"/>
                  </a:cubicBezTo>
                  <a:cubicBezTo>
                    <a:pt x="684" y="17"/>
                    <a:pt x="1154" y="33"/>
                    <a:pt x="1278" y="37"/>
                  </a:cubicBezTo>
                  <a:cubicBezTo>
                    <a:pt x="1207" y="43"/>
                    <a:pt x="782" y="40"/>
                    <a:pt x="723" y="37"/>
                  </a:cubicBezTo>
                  <a:cubicBezTo>
                    <a:pt x="664" y="35"/>
                    <a:pt x="606" y="32"/>
                    <a:pt x="538" y="21"/>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8" name="Freeform 1433"/>
            <p:cNvSpPr>
              <a:spLocks/>
            </p:cNvSpPr>
            <p:nvPr/>
          </p:nvSpPr>
          <p:spPr bwMode="auto">
            <a:xfrm>
              <a:off x="93" y="270"/>
              <a:ext cx="5590" cy="379"/>
            </a:xfrm>
            <a:custGeom>
              <a:avLst/>
              <a:gdLst>
                <a:gd name="T0" fmla="*/ 2338 w 2463"/>
                <a:gd name="T1" fmla="*/ 0 h 167"/>
                <a:gd name="T2" fmla="*/ 125 w 2463"/>
                <a:gd name="T3" fmla="*/ 0 h 167"/>
                <a:gd name="T4" fmla="*/ 0 w 2463"/>
                <a:gd name="T5" fmla="*/ 139 h 167"/>
                <a:gd name="T6" fmla="*/ 0 w 2463"/>
                <a:gd name="T7" fmla="*/ 167 h 167"/>
                <a:gd name="T8" fmla="*/ 118 w 2463"/>
                <a:gd name="T9" fmla="*/ 35 h 167"/>
                <a:gd name="T10" fmla="*/ 1413 w 2463"/>
                <a:gd name="T11" fmla="*/ 27 h 167"/>
                <a:gd name="T12" fmla="*/ 2344 w 2463"/>
                <a:gd name="T13" fmla="*/ 33 h 167"/>
                <a:gd name="T14" fmla="*/ 2463 w 2463"/>
                <a:gd name="T15" fmla="*/ 167 h 167"/>
                <a:gd name="T16" fmla="*/ 2463 w 2463"/>
                <a:gd name="T17" fmla="*/ 139 h 167"/>
                <a:gd name="T18" fmla="*/ 2338 w 2463"/>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3" h="167">
                  <a:moveTo>
                    <a:pt x="2338" y="0"/>
                  </a:moveTo>
                  <a:cubicBezTo>
                    <a:pt x="125" y="0"/>
                    <a:pt x="125" y="0"/>
                    <a:pt x="125" y="0"/>
                  </a:cubicBezTo>
                  <a:cubicBezTo>
                    <a:pt x="56" y="14"/>
                    <a:pt x="0" y="70"/>
                    <a:pt x="0" y="139"/>
                  </a:cubicBezTo>
                  <a:cubicBezTo>
                    <a:pt x="0" y="167"/>
                    <a:pt x="0" y="167"/>
                    <a:pt x="0" y="167"/>
                  </a:cubicBezTo>
                  <a:cubicBezTo>
                    <a:pt x="0" y="98"/>
                    <a:pt x="49" y="35"/>
                    <a:pt x="118" y="35"/>
                  </a:cubicBezTo>
                  <a:cubicBezTo>
                    <a:pt x="118" y="35"/>
                    <a:pt x="984" y="27"/>
                    <a:pt x="1413" y="27"/>
                  </a:cubicBezTo>
                  <a:cubicBezTo>
                    <a:pt x="1834" y="27"/>
                    <a:pt x="2344" y="33"/>
                    <a:pt x="2344" y="33"/>
                  </a:cubicBezTo>
                  <a:cubicBezTo>
                    <a:pt x="2413" y="33"/>
                    <a:pt x="2463" y="98"/>
                    <a:pt x="2463" y="167"/>
                  </a:cubicBezTo>
                  <a:cubicBezTo>
                    <a:pt x="2463" y="139"/>
                    <a:pt x="2463" y="139"/>
                    <a:pt x="2463" y="139"/>
                  </a:cubicBezTo>
                  <a:cubicBezTo>
                    <a:pt x="2463" y="70"/>
                    <a:pt x="2407" y="14"/>
                    <a:pt x="2338" y="0"/>
                  </a:cubicBezTo>
                  <a:close/>
                </a:path>
              </a:pathLst>
            </a:custGeom>
            <a:solidFill>
              <a:srgbClr val="F8D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39" name="Freeform 1434"/>
            <p:cNvSpPr>
              <a:spLocks/>
            </p:cNvSpPr>
            <p:nvPr/>
          </p:nvSpPr>
          <p:spPr bwMode="auto">
            <a:xfrm>
              <a:off x="377" y="672"/>
              <a:ext cx="5022" cy="3110"/>
            </a:xfrm>
            <a:custGeom>
              <a:avLst/>
              <a:gdLst>
                <a:gd name="T0" fmla="*/ 2213 w 2213"/>
                <a:gd name="T1" fmla="*/ 1324 h 1370"/>
                <a:gd name="T2" fmla="*/ 2161 w 2213"/>
                <a:gd name="T3" fmla="*/ 1370 h 1370"/>
                <a:gd name="T4" fmla="*/ 51 w 2213"/>
                <a:gd name="T5" fmla="*/ 1370 h 1370"/>
                <a:gd name="T6" fmla="*/ 0 w 2213"/>
                <a:gd name="T7" fmla="*/ 1324 h 1370"/>
                <a:gd name="T8" fmla="*/ 0 w 2213"/>
                <a:gd name="T9" fmla="*/ 51 h 1370"/>
                <a:gd name="T10" fmla="*/ 51 w 2213"/>
                <a:gd name="T11" fmla="*/ 0 h 1370"/>
                <a:gd name="T12" fmla="*/ 2161 w 2213"/>
                <a:gd name="T13" fmla="*/ 0 h 1370"/>
                <a:gd name="T14" fmla="*/ 2213 w 2213"/>
                <a:gd name="T15" fmla="*/ 51 h 1370"/>
                <a:gd name="T16" fmla="*/ 2213 w 2213"/>
                <a:gd name="T17" fmla="*/ 132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3" h="1370">
                  <a:moveTo>
                    <a:pt x="2213" y="1324"/>
                  </a:moveTo>
                  <a:cubicBezTo>
                    <a:pt x="2213" y="1352"/>
                    <a:pt x="2190" y="1370"/>
                    <a:pt x="2161" y="1370"/>
                  </a:cubicBezTo>
                  <a:cubicBezTo>
                    <a:pt x="51" y="1370"/>
                    <a:pt x="51" y="1370"/>
                    <a:pt x="51" y="1370"/>
                  </a:cubicBezTo>
                  <a:cubicBezTo>
                    <a:pt x="23" y="1370"/>
                    <a:pt x="0" y="1352"/>
                    <a:pt x="0" y="1324"/>
                  </a:cubicBezTo>
                  <a:cubicBezTo>
                    <a:pt x="0" y="51"/>
                    <a:pt x="0" y="51"/>
                    <a:pt x="0" y="51"/>
                  </a:cubicBezTo>
                  <a:cubicBezTo>
                    <a:pt x="0" y="22"/>
                    <a:pt x="23" y="0"/>
                    <a:pt x="51" y="0"/>
                  </a:cubicBezTo>
                  <a:cubicBezTo>
                    <a:pt x="2161" y="0"/>
                    <a:pt x="2161" y="0"/>
                    <a:pt x="2161" y="0"/>
                  </a:cubicBezTo>
                  <a:cubicBezTo>
                    <a:pt x="2190" y="0"/>
                    <a:pt x="2213" y="22"/>
                    <a:pt x="2213" y="51"/>
                  </a:cubicBezTo>
                  <a:lnTo>
                    <a:pt x="2213" y="1324"/>
                  </a:lnTo>
                  <a:close/>
                </a:path>
              </a:pathLst>
            </a:custGeom>
            <a:gradFill>
              <a:gsLst>
                <a:gs pos="70000">
                  <a:schemeClr val="bg2">
                    <a:lumMod val="60000"/>
                    <a:lumOff val="40000"/>
                  </a:schemeClr>
                </a:gs>
                <a:gs pos="0">
                  <a:srgbClr val="CB94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0" name="Freeform 1435"/>
            <p:cNvSpPr>
              <a:spLocks noEditPoints="1"/>
            </p:cNvSpPr>
            <p:nvPr/>
          </p:nvSpPr>
          <p:spPr bwMode="auto">
            <a:xfrm>
              <a:off x="93" y="361"/>
              <a:ext cx="5569" cy="3637"/>
            </a:xfrm>
            <a:custGeom>
              <a:avLst/>
              <a:gdLst>
                <a:gd name="T0" fmla="*/ 17 w 2454"/>
                <a:gd name="T1" fmla="*/ 12 h 1602"/>
                <a:gd name="T2" fmla="*/ 0 w 2454"/>
                <a:gd name="T3" fmla="*/ 35 h 1602"/>
                <a:gd name="T4" fmla="*/ 131 w 2454"/>
                <a:gd name="T5" fmla="*/ 144 h 1602"/>
                <a:gd name="T6" fmla="*/ 145 w 2454"/>
                <a:gd name="T7" fmla="*/ 128 h 1602"/>
                <a:gd name="T8" fmla="*/ 17 w 2454"/>
                <a:gd name="T9" fmla="*/ 12 h 1602"/>
                <a:gd name="T10" fmla="*/ 2329 w 2454"/>
                <a:gd name="T11" fmla="*/ 131 h 1602"/>
                <a:gd name="T12" fmla="*/ 2454 w 2454"/>
                <a:gd name="T13" fmla="*/ 22 h 1602"/>
                <a:gd name="T14" fmla="*/ 2431 w 2454"/>
                <a:gd name="T15" fmla="*/ 0 h 1602"/>
                <a:gd name="T16" fmla="*/ 2310 w 2454"/>
                <a:gd name="T17" fmla="*/ 114 h 1602"/>
                <a:gd name="T18" fmla="*/ 2329 w 2454"/>
                <a:gd name="T19" fmla="*/ 131 h 1602"/>
                <a:gd name="T20" fmla="*/ 122 w 2454"/>
                <a:gd name="T21" fmla="*/ 1471 h 1602"/>
                <a:gd name="T22" fmla="*/ 3 w 2454"/>
                <a:gd name="T23" fmla="*/ 1571 h 1602"/>
                <a:gd name="T24" fmla="*/ 21 w 2454"/>
                <a:gd name="T25" fmla="*/ 1592 h 1602"/>
                <a:gd name="T26" fmla="*/ 141 w 2454"/>
                <a:gd name="T27" fmla="*/ 1491 h 1602"/>
                <a:gd name="T28" fmla="*/ 122 w 2454"/>
                <a:gd name="T29" fmla="*/ 1471 h 1602"/>
                <a:gd name="T30" fmla="*/ 2331 w 2454"/>
                <a:gd name="T31" fmla="*/ 1472 h 1602"/>
                <a:gd name="T32" fmla="*/ 2310 w 2454"/>
                <a:gd name="T33" fmla="*/ 1490 h 1602"/>
                <a:gd name="T34" fmla="*/ 2432 w 2454"/>
                <a:gd name="T35" fmla="*/ 1602 h 1602"/>
                <a:gd name="T36" fmla="*/ 2452 w 2454"/>
                <a:gd name="T37" fmla="*/ 1582 h 1602"/>
                <a:gd name="T38" fmla="*/ 2446 w 2454"/>
                <a:gd name="T39" fmla="*/ 1576 h 1602"/>
                <a:gd name="T40" fmla="*/ 2331 w 2454"/>
                <a:gd name="T41" fmla="*/ 147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4" h="1602">
                  <a:moveTo>
                    <a:pt x="17" y="12"/>
                  </a:moveTo>
                  <a:cubicBezTo>
                    <a:pt x="14" y="15"/>
                    <a:pt x="3" y="31"/>
                    <a:pt x="0" y="35"/>
                  </a:cubicBezTo>
                  <a:cubicBezTo>
                    <a:pt x="0" y="35"/>
                    <a:pt x="127" y="141"/>
                    <a:pt x="131" y="144"/>
                  </a:cubicBezTo>
                  <a:cubicBezTo>
                    <a:pt x="135" y="147"/>
                    <a:pt x="145" y="132"/>
                    <a:pt x="145" y="128"/>
                  </a:cubicBezTo>
                  <a:cubicBezTo>
                    <a:pt x="145" y="125"/>
                    <a:pt x="91" y="77"/>
                    <a:pt x="17" y="12"/>
                  </a:cubicBezTo>
                  <a:close/>
                  <a:moveTo>
                    <a:pt x="2329" y="131"/>
                  </a:moveTo>
                  <a:cubicBezTo>
                    <a:pt x="2333" y="128"/>
                    <a:pt x="2454" y="22"/>
                    <a:pt x="2454" y="22"/>
                  </a:cubicBezTo>
                  <a:cubicBezTo>
                    <a:pt x="2450" y="17"/>
                    <a:pt x="2435" y="4"/>
                    <a:pt x="2431" y="0"/>
                  </a:cubicBezTo>
                  <a:cubicBezTo>
                    <a:pt x="2359" y="64"/>
                    <a:pt x="2310" y="111"/>
                    <a:pt x="2310" y="114"/>
                  </a:cubicBezTo>
                  <a:cubicBezTo>
                    <a:pt x="2310" y="118"/>
                    <a:pt x="2325" y="134"/>
                    <a:pt x="2329" y="131"/>
                  </a:cubicBezTo>
                  <a:close/>
                  <a:moveTo>
                    <a:pt x="122" y="1471"/>
                  </a:moveTo>
                  <a:cubicBezTo>
                    <a:pt x="118" y="1474"/>
                    <a:pt x="3" y="1571"/>
                    <a:pt x="3" y="1571"/>
                  </a:cubicBezTo>
                  <a:cubicBezTo>
                    <a:pt x="6" y="1575"/>
                    <a:pt x="17" y="1588"/>
                    <a:pt x="21" y="1592"/>
                  </a:cubicBezTo>
                  <a:cubicBezTo>
                    <a:pt x="97" y="1525"/>
                    <a:pt x="142" y="1497"/>
                    <a:pt x="141" y="1491"/>
                  </a:cubicBezTo>
                  <a:cubicBezTo>
                    <a:pt x="140" y="1487"/>
                    <a:pt x="126" y="1468"/>
                    <a:pt x="122" y="1471"/>
                  </a:cubicBezTo>
                  <a:close/>
                  <a:moveTo>
                    <a:pt x="2331" y="1472"/>
                  </a:moveTo>
                  <a:cubicBezTo>
                    <a:pt x="2327" y="1469"/>
                    <a:pt x="2310" y="1486"/>
                    <a:pt x="2310" y="1490"/>
                  </a:cubicBezTo>
                  <a:cubicBezTo>
                    <a:pt x="2310" y="1493"/>
                    <a:pt x="2358" y="1536"/>
                    <a:pt x="2432" y="1602"/>
                  </a:cubicBezTo>
                  <a:cubicBezTo>
                    <a:pt x="2436" y="1598"/>
                    <a:pt x="2449" y="1586"/>
                    <a:pt x="2452" y="1582"/>
                  </a:cubicBezTo>
                  <a:cubicBezTo>
                    <a:pt x="2446" y="1576"/>
                    <a:pt x="2446" y="1576"/>
                    <a:pt x="2446" y="1576"/>
                  </a:cubicBezTo>
                  <a:cubicBezTo>
                    <a:pt x="2446" y="1576"/>
                    <a:pt x="2335" y="1475"/>
                    <a:pt x="2331" y="1472"/>
                  </a:cubicBez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1" name="Freeform 1436"/>
            <p:cNvSpPr>
              <a:spLocks/>
            </p:cNvSpPr>
            <p:nvPr/>
          </p:nvSpPr>
          <p:spPr bwMode="auto">
            <a:xfrm>
              <a:off x="359" y="604"/>
              <a:ext cx="5056" cy="3149"/>
            </a:xfrm>
            <a:custGeom>
              <a:avLst/>
              <a:gdLst>
                <a:gd name="T0" fmla="*/ 2228 w 2228"/>
                <a:gd name="T1" fmla="*/ 1335 h 1387"/>
                <a:gd name="T2" fmla="*/ 2177 w 2228"/>
                <a:gd name="T3" fmla="*/ 1387 h 1387"/>
                <a:gd name="T4" fmla="*/ 52 w 2228"/>
                <a:gd name="T5" fmla="*/ 1387 h 1387"/>
                <a:gd name="T6" fmla="*/ 0 w 2228"/>
                <a:gd name="T7" fmla="*/ 1335 h 1387"/>
                <a:gd name="T8" fmla="*/ 0 w 2228"/>
                <a:gd name="T9" fmla="*/ 52 h 1387"/>
                <a:gd name="T10" fmla="*/ 52 w 2228"/>
                <a:gd name="T11" fmla="*/ 0 h 1387"/>
                <a:gd name="T12" fmla="*/ 2177 w 2228"/>
                <a:gd name="T13" fmla="*/ 0 h 1387"/>
                <a:gd name="T14" fmla="*/ 2228 w 2228"/>
                <a:gd name="T15" fmla="*/ 52 h 1387"/>
                <a:gd name="T16" fmla="*/ 2228 w 2228"/>
                <a:gd name="T17" fmla="*/ 1335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387">
                  <a:moveTo>
                    <a:pt x="2228" y="1335"/>
                  </a:moveTo>
                  <a:cubicBezTo>
                    <a:pt x="2228" y="1364"/>
                    <a:pt x="2205" y="1387"/>
                    <a:pt x="2177" y="1387"/>
                  </a:cubicBezTo>
                  <a:cubicBezTo>
                    <a:pt x="52" y="1387"/>
                    <a:pt x="52" y="1387"/>
                    <a:pt x="52" y="1387"/>
                  </a:cubicBezTo>
                  <a:cubicBezTo>
                    <a:pt x="23" y="1387"/>
                    <a:pt x="0" y="1364"/>
                    <a:pt x="0" y="1335"/>
                  </a:cubicBezTo>
                  <a:cubicBezTo>
                    <a:pt x="0" y="52"/>
                    <a:pt x="0" y="52"/>
                    <a:pt x="0" y="52"/>
                  </a:cubicBezTo>
                  <a:cubicBezTo>
                    <a:pt x="0" y="23"/>
                    <a:pt x="23" y="0"/>
                    <a:pt x="52" y="0"/>
                  </a:cubicBezTo>
                  <a:cubicBezTo>
                    <a:pt x="2177" y="0"/>
                    <a:pt x="2177" y="0"/>
                    <a:pt x="2177" y="0"/>
                  </a:cubicBezTo>
                  <a:cubicBezTo>
                    <a:pt x="2205" y="0"/>
                    <a:pt x="2228" y="23"/>
                    <a:pt x="2228" y="52"/>
                  </a:cubicBezTo>
                  <a:lnTo>
                    <a:pt x="2228" y="1335"/>
                  </a:lnTo>
                  <a:close/>
                </a:path>
              </a:pathLst>
            </a:custGeom>
            <a:gradFill flip="none" rotWithShape="1">
              <a:gsLst>
                <a:gs pos="91000">
                  <a:srgbClr val="6D3F1E"/>
                </a:gs>
                <a:gs pos="100000">
                  <a:srgbClr val="CB944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2" name="Freeform 1437"/>
            <p:cNvSpPr>
              <a:spLocks noEditPoints="1"/>
            </p:cNvSpPr>
            <p:nvPr/>
          </p:nvSpPr>
          <p:spPr bwMode="auto">
            <a:xfrm>
              <a:off x="374" y="3587"/>
              <a:ext cx="5016" cy="168"/>
            </a:xfrm>
            <a:custGeom>
              <a:avLst/>
              <a:gdLst>
                <a:gd name="T0" fmla="*/ 0 w 5016"/>
                <a:gd name="T1" fmla="*/ 111 h 168"/>
                <a:gd name="T2" fmla="*/ 39 w 5016"/>
                <a:gd name="T3" fmla="*/ 159 h 168"/>
                <a:gd name="T4" fmla="*/ 125 w 5016"/>
                <a:gd name="T5" fmla="*/ 39 h 168"/>
                <a:gd name="T6" fmla="*/ 94 w 5016"/>
                <a:gd name="T7" fmla="*/ 9 h 168"/>
                <a:gd name="T8" fmla="*/ 0 w 5016"/>
                <a:gd name="T9" fmla="*/ 111 h 168"/>
                <a:gd name="T10" fmla="*/ 4907 w 5016"/>
                <a:gd name="T11" fmla="*/ 0 h 168"/>
                <a:gd name="T12" fmla="*/ 4884 w 5016"/>
                <a:gd name="T13" fmla="*/ 50 h 168"/>
                <a:gd name="T14" fmla="*/ 4968 w 5016"/>
                <a:gd name="T15" fmla="*/ 168 h 168"/>
                <a:gd name="T16" fmla="*/ 5016 w 5016"/>
                <a:gd name="T17" fmla="*/ 125 h 168"/>
                <a:gd name="T18" fmla="*/ 4907 w 5016"/>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6" h="168">
                  <a:moveTo>
                    <a:pt x="0" y="111"/>
                  </a:moveTo>
                  <a:lnTo>
                    <a:pt x="39" y="159"/>
                  </a:lnTo>
                  <a:lnTo>
                    <a:pt x="125" y="39"/>
                  </a:lnTo>
                  <a:lnTo>
                    <a:pt x="94" y="9"/>
                  </a:lnTo>
                  <a:lnTo>
                    <a:pt x="0" y="111"/>
                  </a:lnTo>
                  <a:close/>
                  <a:moveTo>
                    <a:pt x="4907" y="0"/>
                  </a:moveTo>
                  <a:lnTo>
                    <a:pt x="4884" y="50"/>
                  </a:lnTo>
                  <a:lnTo>
                    <a:pt x="4968" y="168"/>
                  </a:lnTo>
                  <a:lnTo>
                    <a:pt x="5016" y="125"/>
                  </a:lnTo>
                  <a:lnTo>
                    <a:pt x="4907" y="0"/>
                  </a:lnTo>
                  <a:close/>
                </a:path>
              </a:pathLst>
            </a:custGeom>
            <a:solidFill>
              <a:srgbClr val="6D3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3" name="Freeform 1438"/>
            <p:cNvSpPr>
              <a:spLocks/>
            </p:cNvSpPr>
            <p:nvPr/>
          </p:nvSpPr>
          <p:spPr bwMode="auto">
            <a:xfrm>
              <a:off x="422" y="638"/>
              <a:ext cx="4911" cy="3003"/>
            </a:xfrm>
            <a:custGeom>
              <a:avLst/>
              <a:gdLst>
                <a:gd name="T0" fmla="*/ 2164 w 2164"/>
                <a:gd name="T1" fmla="*/ 1273 h 1323"/>
                <a:gd name="T2" fmla="*/ 2114 w 2164"/>
                <a:gd name="T3" fmla="*/ 1323 h 1323"/>
                <a:gd name="T4" fmla="*/ 50 w 2164"/>
                <a:gd name="T5" fmla="*/ 1323 h 1323"/>
                <a:gd name="T6" fmla="*/ 0 w 2164"/>
                <a:gd name="T7" fmla="*/ 1273 h 1323"/>
                <a:gd name="T8" fmla="*/ 0 w 2164"/>
                <a:gd name="T9" fmla="*/ 49 h 1323"/>
                <a:gd name="T10" fmla="*/ 50 w 2164"/>
                <a:gd name="T11" fmla="*/ 0 h 1323"/>
                <a:gd name="T12" fmla="*/ 2114 w 2164"/>
                <a:gd name="T13" fmla="*/ 0 h 1323"/>
                <a:gd name="T14" fmla="*/ 2164 w 2164"/>
                <a:gd name="T15" fmla="*/ 49 h 1323"/>
                <a:gd name="T16" fmla="*/ 2164 w 2164"/>
                <a:gd name="T17" fmla="*/ 127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4" h="1323">
                  <a:moveTo>
                    <a:pt x="2164" y="1273"/>
                  </a:moveTo>
                  <a:cubicBezTo>
                    <a:pt x="2164" y="1301"/>
                    <a:pt x="2141" y="1323"/>
                    <a:pt x="2114" y="1323"/>
                  </a:cubicBezTo>
                  <a:cubicBezTo>
                    <a:pt x="50" y="1323"/>
                    <a:pt x="50" y="1323"/>
                    <a:pt x="50" y="1323"/>
                  </a:cubicBezTo>
                  <a:cubicBezTo>
                    <a:pt x="22" y="1323"/>
                    <a:pt x="0" y="1301"/>
                    <a:pt x="0" y="1273"/>
                  </a:cubicBezTo>
                  <a:cubicBezTo>
                    <a:pt x="0" y="49"/>
                    <a:pt x="0" y="49"/>
                    <a:pt x="0" y="49"/>
                  </a:cubicBezTo>
                  <a:cubicBezTo>
                    <a:pt x="0" y="22"/>
                    <a:pt x="22" y="0"/>
                    <a:pt x="50" y="0"/>
                  </a:cubicBezTo>
                  <a:cubicBezTo>
                    <a:pt x="2114" y="0"/>
                    <a:pt x="2114" y="0"/>
                    <a:pt x="2114" y="0"/>
                  </a:cubicBezTo>
                  <a:cubicBezTo>
                    <a:pt x="2141" y="0"/>
                    <a:pt x="2164" y="22"/>
                    <a:pt x="2164" y="49"/>
                  </a:cubicBezTo>
                  <a:lnTo>
                    <a:pt x="2164" y="1273"/>
                  </a:lnTo>
                  <a:close/>
                </a:path>
              </a:pathLst>
            </a:custGeom>
            <a:gradFill flip="none" rotWithShape="1">
              <a:gsLst>
                <a:gs pos="78000">
                  <a:srgbClr val="389848">
                    <a:lumMod val="70000"/>
                  </a:srgbClr>
                </a:gs>
                <a:gs pos="4000">
                  <a:srgbClr val="359C30"/>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4" name="Freeform 1439"/>
            <p:cNvSpPr>
              <a:spLocks/>
            </p:cNvSpPr>
            <p:nvPr/>
          </p:nvSpPr>
          <p:spPr bwMode="auto">
            <a:xfrm>
              <a:off x="422" y="635"/>
              <a:ext cx="4911" cy="2893"/>
            </a:xfrm>
            <a:custGeom>
              <a:avLst/>
              <a:gdLst>
                <a:gd name="T0" fmla="*/ 2114 w 2164"/>
                <a:gd name="T1" fmla="*/ 0 h 1274"/>
                <a:gd name="T2" fmla="*/ 50 w 2164"/>
                <a:gd name="T3" fmla="*/ 0 h 1274"/>
                <a:gd name="T4" fmla="*/ 0 w 2164"/>
                <a:gd name="T5" fmla="*/ 50 h 1274"/>
                <a:gd name="T6" fmla="*/ 0 w 2164"/>
                <a:gd name="T7" fmla="*/ 1274 h 1274"/>
                <a:gd name="T8" fmla="*/ 19 w 2164"/>
                <a:gd name="T9" fmla="*/ 91 h 1274"/>
                <a:gd name="T10" fmla="*/ 77 w 2164"/>
                <a:gd name="T11" fmla="*/ 32 h 1274"/>
                <a:gd name="T12" fmla="*/ 2087 w 2164"/>
                <a:gd name="T13" fmla="*/ 32 h 1274"/>
                <a:gd name="T14" fmla="*/ 2146 w 2164"/>
                <a:gd name="T15" fmla="*/ 91 h 1274"/>
                <a:gd name="T16" fmla="*/ 2164 w 2164"/>
                <a:gd name="T17" fmla="*/ 1274 h 1274"/>
                <a:gd name="T18" fmla="*/ 2164 w 2164"/>
                <a:gd name="T19" fmla="*/ 50 h 1274"/>
                <a:gd name="T20" fmla="*/ 2114 w 2164"/>
                <a:gd name="T21"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4" h="1274">
                  <a:moveTo>
                    <a:pt x="2114" y="0"/>
                  </a:moveTo>
                  <a:cubicBezTo>
                    <a:pt x="50" y="0"/>
                    <a:pt x="50" y="0"/>
                    <a:pt x="50" y="0"/>
                  </a:cubicBezTo>
                  <a:cubicBezTo>
                    <a:pt x="23" y="0"/>
                    <a:pt x="0" y="22"/>
                    <a:pt x="0" y="50"/>
                  </a:cubicBezTo>
                  <a:cubicBezTo>
                    <a:pt x="0" y="1274"/>
                    <a:pt x="0" y="1274"/>
                    <a:pt x="0" y="1274"/>
                  </a:cubicBezTo>
                  <a:cubicBezTo>
                    <a:pt x="10" y="962"/>
                    <a:pt x="19" y="91"/>
                    <a:pt x="19" y="91"/>
                  </a:cubicBezTo>
                  <a:cubicBezTo>
                    <a:pt x="19" y="65"/>
                    <a:pt x="51" y="32"/>
                    <a:pt x="77" y="32"/>
                  </a:cubicBezTo>
                  <a:cubicBezTo>
                    <a:pt x="2087" y="32"/>
                    <a:pt x="2087" y="32"/>
                    <a:pt x="2087" y="32"/>
                  </a:cubicBezTo>
                  <a:cubicBezTo>
                    <a:pt x="2114" y="32"/>
                    <a:pt x="2146" y="65"/>
                    <a:pt x="2146" y="91"/>
                  </a:cubicBezTo>
                  <a:cubicBezTo>
                    <a:pt x="2146" y="91"/>
                    <a:pt x="2154" y="1008"/>
                    <a:pt x="2164" y="1274"/>
                  </a:cubicBezTo>
                  <a:cubicBezTo>
                    <a:pt x="2164" y="50"/>
                    <a:pt x="2164" y="50"/>
                    <a:pt x="2164" y="50"/>
                  </a:cubicBezTo>
                  <a:cubicBezTo>
                    <a:pt x="2164" y="22"/>
                    <a:pt x="2142" y="0"/>
                    <a:pt x="2114" y="0"/>
                  </a:cubicBezTo>
                  <a:close/>
                </a:path>
              </a:pathLst>
            </a:custGeom>
            <a:gradFill>
              <a:gsLst>
                <a:gs pos="74000">
                  <a:schemeClr val="accent1">
                    <a:lumMod val="45000"/>
                  </a:schemeClr>
                </a:gs>
                <a:gs pos="0">
                  <a:schemeClr val="accent1">
                    <a:lumMod val="38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5" name="Freeform 1440"/>
            <p:cNvSpPr>
              <a:spLocks/>
            </p:cNvSpPr>
            <p:nvPr/>
          </p:nvSpPr>
          <p:spPr bwMode="auto">
            <a:xfrm>
              <a:off x="1865" y="1373"/>
              <a:ext cx="166" cy="114"/>
            </a:xfrm>
            <a:custGeom>
              <a:avLst/>
              <a:gdLst>
                <a:gd name="T0" fmla="*/ 45 w 73"/>
                <a:gd name="T1" fmla="*/ 21 h 50"/>
                <a:gd name="T2" fmla="*/ 48 w 73"/>
                <a:gd name="T3" fmla="*/ 29 h 50"/>
                <a:gd name="T4" fmla="*/ 53 w 73"/>
                <a:gd name="T5" fmla="*/ 24 h 50"/>
                <a:gd name="T6" fmla="*/ 45 w 73"/>
                <a:gd name="T7" fmla="*/ 16 h 50"/>
                <a:gd name="T8" fmla="*/ 53 w 73"/>
                <a:gd name="T9" fmla="*/ 10 h 50"/>
                <a:gd name="T10" fmla="*/ 51 w 73"/>
                <a:gd name="T11" fmla="*/ 20 h 50"/>
                <a:gd name="T12" fmla="*/ 54 w 73"/>
                <a:gd name="T13" fmla="*/ 15 h 50"/>
                <a:gd name="T14" fmla="*/ 68 w 73"/>
                <a:gd name="T15" fmla="*/ 15 h 50"/>
                <a:gd name="T16" fmla="*/ 73 w 73"/>
                <a:gd name="T17" fmla="*/ 7 h 50"/>
                <a:gd name="T18" fmla="*/ 65 w 73"/>
                <a:gd name="T19" fmla="*/ 0 h 50"/>
                <a:gd name="T20" fmla="*/ 66 w 73"/>
                <a:gd name="T21" fmla="*/ 3 h 50"/>
                <a:gd name="T22" fmla="*/ 63 w 73"/>
                <a:gd name="T23" fmla="*/ 2 h 50"/>
                <a:gd name="T24" fmla="*/ 61 w 73"/>
                <a:gd name="T25" fmla="*/ 8 h 50"/>
                <a:gd name="T26" fmla="*/ 58 w 73"/>
                <a:gd name="T27" fmla="*/ 7 h 50"/>
                <a:gd name="T28" fmla="*/ 60 w 73"/>
                <a:gd name="T29" fmla="*/ 6 h 50"/>
                <a:gd name="T30" fmla="*/ 53 w 73"/>
                <a:gd name="T31" fmla="*/ 7 h 50"/>
                <a:gd name="T32" fmla="*/ 53 w 73"/>
                <a:gd name="T33" fmla="*/ 5 h 50"/>
                <a:gd name="T34" fmla="*/ 45 w 73"/>
                <a:gd name="T35" fmla="*/ 12 h 50"/>
                <a:gd name="T36" fmla="*/ 47 w 73"/>
                <a:gd name="T37" fmla="*/ 6 h 50"/>
                <a:gd name="T38" fmla="*/ 32 w 73"/>
                <a:gd name="T39" fmla="*/ 9 h 50"/>
                <a:gd name="T40" fmla="*/ 33 w 73"/>
                <a:gd name="T41" fmla="*/ 11 h 50"/>
                <a:gd name="T42" fmla="*/ 28 w 73"/>
                <a:gd name="T43" fmla="*/ 6 h 50"/>
                <a:gd name="T44" fmla="*/ 14 w 73"/>
                <a:gd name="T45" fmla="*/ 10 h 50"/>
                <a:gd name="T46" fmla="*/ 0 w 73"/>
                <a:gd name="T47" fmla="*/ 41 h 50"/>
                <a:gd name="T48" fmla="*/ 2 w 73"/>
                <a:gd name="T49" fmla="*/ 39 h 50"/>
                <a:gd name="T50" fmla="*/ 3 w 73"/>
                <a:gd name="T51" fmla="*/ 48 h 50"/>
                <a:gd name="T52" fmla="*/ 8 w 73"/>
                <a:gd name="T53" fmla="*/ 41 h 50"/>
                <a:gd name="T54" fmla="*/ 11 w 73"/>
                <a:gd name="T55" fmla="*/ 50 h 50"/>
                <a:gd name="T56" fmla="*/ 33 w 73"/>
                <a:gd name="T57" fmla="*/ 20 h 50"/>
                <a:gd name="T58" fmla="*/ 44 w 73"/>
                <a:gd name="T59" fmla="*/ 23 h 50"/>
                <a:gd name="T60" fmla="*/ 38 w 73"/>
                <a:gd name="T61" fmla="*/ 30 h 50"/>
                <a:gd name="T62" fmla="*/ 45 w 73"/>
                <a:gd name="T63" fmla="*/ 29 h 50"/>
                <a:gd name="T64" fmla="*/ 45 w 73"/>
                <a:gd name="T65"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50">
                  <a:moveTo>
                    <a:pt x="45" y="21"/>
                  </a:moveTo>
                  <a:cubicBezTo>
                    <a:pt x="55" y="19"/>
                    <a:pt x="44" y="28"/>
                    <a:pt x="48" y="29"/>
                  </a:cubicBezTo>
                  <a:cubicBezTo>
                    <a:pt x="51" y="28"/>
                    <a:pt x="51" y="25"/>
                    <a:pt x="53" y="24"/>
                  </a:cubicBezTo>
                  <a:cubicBezTo>
                    <a:pt x="46" y="27"/>
                    <a:pt x="53" y="13"/>
                    <a:pt x="45" y="16"/>
                  </a:cubicBezTo>
                  <a:cubicBezTo>
                    <a:pt x="46" y="10"/>
                    <a:pt x="51" y="9"/>
                    <a:pt x="53" y="10"/>
                  </a:cubicBezTo>
                  <a:cubicBezTo>
                    <a:pt x="57" y="16"/>
                    <a:pt x="51" y="15"/>
                    <a:pt x="51" y="20"/>
                  </a:cubicBezTo>
                  <a:cubicBezTo>
                    <a:pt x="54" y="19"/>
                    <a:pt x="53" y="18"/>
                    <a:pt x="54" y="15"/>
                  </a:cubicBezTo>
                  <a:cubicBezTo>
                    <a:pt x="59" y="16"/>
                    <a:pt x="64" y="7"/>
                    <a:pt x="68" y="15"/>
                  </a:cubicBezTo>
                  <a:cubicBezTo>
                    <a:pt x="71" y="13"/>
                    <a:pt x="71" y="11"/>
                    <a:pt x="73" y="7"/>
                  </a:cubicBezTo>
                  <a:cubicBezTo>
                    <a:pt x="73" y="2"/>
                    <a:pt x="67" y="5"/>
                    <a:pt x="65" y="0"/>
                  </a:cubicBezTo>
                  <a:cubicBezTo>
                    <a:pt x="66" y="1"/>
                    <a:pt x="66" y="2"/>
                    <a:pt x="66" y="3"/>
                  </a:cubicBezTo>
                  <a:cubicBezTo>
                    <a:pt x="63" y="2"/>
                    <a:pt x="63" y="2"/>
                    <a:pt x="63" y="2"/>
                  </a:cubicBezTo>
                  <a:cubicBezTo>
                    <a:pt x="66" y="3"/>
                    <a:pt x="63" y="7"/>
                    <a:pt x="61" y="8"/>
                  </a:cubicBezTo>
                  <a:cubicBezTo>
                    <a:pt x="60" y="8"/>
                    <a:pt x="58" y="9"/>
                    <a:pt x="58" y="7"/>
                  </a:cubicBezTo>
                  <a:cubicBezTo>
                    <a:pt x="60" y="6"/>
                    <a:pt x="60" y="6"/>
                    <a:pt x="60" y="6"/>
                  </a:cubicBezTo>
                  <a:cubicBezTo>
                    <a:pt x="57" y="4"/>
                    <a:pt x="55" y="10"/>
                    <a:pt x="53" y="7"/>
                  </a:cubicBezTo>
                  <a:cubicBezTo>
                    <a:pt x="52" y="6"/>
                    <a:pt x="53" y="5"/>
                    <a:pt x="53" y="5"/>
                  </a:cubicBezTo>
                  <a:cubicBezTo>
                    <a:pt x="51" y="9"/>
                    <a:pt x="48" y="9"/>
                    <a:pt x="45" y="12"/>
                  </a:cubicBezTo>
                  <a:cubicBezTo>
                    <a:pt x="47" y="6"/>
                    <a:pt x="47" y="6"/>
                    <a:pt x="47" y="6"/>
                  </a:cubicBezTo>
                  <a:cubicBezTo>
                    <a:pt x="44" y="13"/>
                    <a:pt x="37" y="11"/>
                    <a:pt x="32" y="9"/>
                  </a:cubicBezTo>
                  <a:cubicBezTo>
                    <a:pt x="32" y="10"/>
                    <a:pt x="33" y="10"/>
                    <a:pt x="33" y="11"/>
                  </a:cubicBezTo>
                  <a:cubicBezTo>
                    <a:pt x="30" y="13"/>
                    <a:pt x="27" y="9"/>
                    <a:pt x="28" y="6"/>
                  </a:cubicBezTo>
                  <a:cubicBezTo>
                    <a:pt x="26" y="11"/>
                    <a:pt x="17" y="3"/>
                    <a:pt x="14" y="10"/>
                  </a:cubicBezTo>
                  <a:cubicBezTo>
                    <a:pt x="9" y="20"/>
                    <a:pt x="5" y="31"/>
                    <a:pt x="0" y="41"/>
                  </a:cubicBezTo>
                  <a:cubicBezTo>
                    <a:pt x="1" y="40"/>
                    <a:pt x="1" y="40"/>
                    <a:pt x="2" y="39"/>
                  </a:cubicBezTo>
                  <a:cubicBezTo>
                    <a:pt x="4" y="44"/>
                    <a:pt x="5" y="43"/>
                    <a:pt x="3" y="48"/>
                  </a:cubicBezTo>
                  <a:cubicBezTo>
                    <a:pt x="5" y="45"/>
                    <a:pt x="4" y="42"/>
                    <a:pt x="8" y="41"/>
                  </a:cubicBezTo>
                  <a:cubicBezTo>
                    <a:pt x="7" y="44"/>
                    <a:pt x="7" y="49"/>
                    <a:pt x="11" y="50"/>
                  </a:cubicBezTo>
                  <a:cubicBezTo>
                    <a:pt x="20" y="43"/>
                    <a:pt x="25" y="28"/>
                    <a:pt x="33" y="20"/>
                  </a:cubicBezTo>
                  <a:cubicBezTo>
                    <a:pt x="34" y="24"/>
                    <a:pt x="41" y="22"/>
                    <a:pt x="44" y="23"/>
                  </a:cubicBezTo>
                  <a:cubicBezTo>
                    <a:pt x="43" y="27"/>
                    <a:pt x="41" y="28"/>
                    <a:pt x="38" y="30"/>
                  </a:cubicBezTo>
                  <a:cubicBezTo>
                    <a:pt x="40" y="30"/>
                    <a:pt x="43" y="29"/>
                    <a:pt x="45" y="29"/>
                  </a:cubicBezTo>
                  <a:lnTo>
                    <a:pt x="45" y="21"/>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6" name="Freeform 1441"/>
            <p:cNvSpPr>
              <a:spLocks noEditPoints="1"/>
            </p:cNvSpPr>
            <p:nvPr/>
          </p:nvSpPr>
          <p:spPr bwMode="auto">
            <a:xfrm>
              <a:off x="960" y="1401"/>
              <a:ext cx="1394" cy="350"/>
            </a:xfrm>
            <a:custGeom>
              <a:avLst/>
              <a:gdLst>
                <a:gd name="T0" fmla="*/ 364 w 614"/>
                <a:gd name="T1" fmla="*/ 34 h 154"/>
                <a:gd name="T2" fmla="*/ 416 w 614"/>
                <a:gd name="T3" fmla="*/ 28 h 154"/>
                <a:gd name="T4" fmla="*/ 472 w 614"/>
                <a:gd name="T5" fmla="*/ 24 h 154"/>
                <a:gd name="T6" fmla="*/ 527 w 614"/>
                <a:gd name="T7" fmla="*/ 30 h 154"/>
                <a:gd name="T8" fmla="*/ 598 w 614"/>
                <a:gd name="T9" fmla="*/ 42 h 154"/>
                <a:gd name="T10" fmla="*/ 596 w 614"/>
                <a:gd name="T11" fmla="*/ 59 h 154"/>
                <a:gd name="T12" fmla="*/ 562 w 614"/>
                <a:gd name="T13" fmla="*/ 56 h 154"/>
                <a:gd name="T14" fmla="*/ 520 w 614"/>
                <a:gd name="T15" fmla="*/ 54 h 154"/>
                <a:gd name="T16" fmla="*/ 469 w 614"/>
                <a:gd name="T17" fmla="*/ 64 h 154"/>
                <a:gd name="T18" fmla="*/ 437 w 614"/>
                <a:gd name="T19" fmla="*/ 56 h 154"/>
                <a:gd name="T20" fmla="*/ 378 w 614"/>
                <a:gd name="T21" fmla="*/ 81 h 154"/>
                <a:gd name="T22" fmla="*/ 344 w 614"/>
                <a:gd name="T23" fmla="*/ 90 h 154"/>
                <a:gd name="T24" fmla="*/ 370 w 614"/>
                <a:gd name="T25" fmla="*/ 87 h 154"/>
                <a:gd name="T26" fmla="*/ 359 w 614"/>
                <a:gd name="T27" fmla="*/ 102 h 154"/>
                <a:gd name="T28" fmla="*/ 330 w 614"/>
                <a:gd name="T29" fmla="*/ 98 h 154"/>
                <a:gd name="T30" fmla="*/ 307 w 614"/>
                <a:gd name="T31" fmla="*/ 96 h 154"/>
                <a:gd name="T32" fmla="*/ 282 w 614"/>
                <a:gd name="T33" fmla="*/ 110 h 154"/>
                <a:gd name="T34" fmla="*/ 303 w 614"/>
                <a:gd name="T35" fmla="*/ 115 h 154"/>
                <a:gd name="T36" fmla="*/ 232 w 614"/>
                <a:gd name="T37" fmla="*/ 123 h 154"/>
                <a:gd name="T38" fmla="*/ 262 w 614"/>
                <a:gd name="T39" fmla="*/ 119 h 154"/>
                <a:gd name="T40" fmla="*/ 237 w 614"/>
                <a:gd name="T41" fmla="*/ 93 h 154"/>
                <a:gd name="T42" fmla="*/ 232 w 614"/>
                <a:gd name="T43" fmla="*/ 112 h 154"/>
                <a:gd name="T44" fmla="*/ 217 w 614"/>
                <a:gd name="T45" fmla="*/ 118 h 154"/>
                <a:gd name="T46" fmla="*/ 200 w 614"/>
                <a:gd name="T47" fmla="*/ 135 h 154"/>
                <a:gd name="T48" fmla="*/ 195 w 614"/>
                <a:gd name="T49" fmla="*/ 133 h 154"/>
                <a:gd name="T50" fmla="*/ 196 w 614"/>
                <a:gd name="T51" fmla="*/ 130 h 154"/>
                <a:gd name="T52" fmla="*/ 197 w 614"/>
                <a:gd name="T53" fmla="*/ 126 h 154"/>
                <a:gd name="T54" fmla="*/ 193 w 614"/>
                <a:gd name="T55" fmla="*/ 127 h 154"/>
                <a:gd name="T56" fmla="*/ 192 w 614"/>
                <a:gd name="T57" fmla="*/ 125 h 154"/>
                <a:gd name="T58" fmla="*/ 191 w 614"/>
                <a:gd name="T59" fmla="*/ 124 h 154"/>
                <a:gd name="T60" fmla="*/ 185 w 614"/>
                <a:gd name="T61" fmla="*/ 140 h 154"/>
                <a:gd name="T62" fmla="*/ 172 w 614"/>
                <a:gd name="T63" fmla="*/ 140 h 154"/>
                <a:gd name="T64" fmla="*/ 132 w 614"/>
                <a:gd name="T65" fmla="*/ 138 h 154"/>
                <a:gd name="T66" fmla="*/ 121 w 614"/>
                <a:gd name="T67" fmla="*/ 140 h 154"/>
                <a:gd name="T68" fmla="*/ 79 w 614"/>
                <a:gd name="T69" fmla="*/ 135 h 154"/>
                <a:gd name="T70" fmla="*/ 38 w 614"/>
                <a:gd name="T71" fmla="*/ 104 h 154"/>
                <a:gd name="T72" fmla="*/ 23 w 614"/>
                <a:gd name="T73" fmla="*/ 89 h 154"/>
                <a:gd name="T74" fmla="*/ 9 w 614"/>
                <a:gd name="T75" fmla="*/ 82 h 154"/>
                <a:gd name="T76" fmla="*/ 18 w 614"/>
                <a:gd name="T77" fmla="*/ 57 h 154"/>
                <a:gd name="T78" fmla="*/ 59 w 614"/>
                <a:gd name="T79" fmla="*/ 61 h 154"/>
                <a:gd name="T80" fmla="*/ 30 w 614"/>
                <a:gd name="T81" fmla="*/ 39 h 154"/>
                <a:gd name="T82" fmla="*/ 48 w 614"/>
                <a:gd name="T83" fmla="*/ 37 h 154"/>
                <a:gd name="T84" fmla="*/ 70 w 614"/>
                <a:gd name="T85" fmla="*/ 38 h 154"/>
                <a:gd name="T86" fmla="*/ 97 w 614"/>
                <a:gd name="T87" fmla="*/ 50 h 154"/>
                <a:gd name="T88" fmla="*/ 126 w 614"/>
                <a:gd name="T89" fmla="*/ 63 h 154"/>
                <a:gd name="T90" fmla="*/ 143 w 614"/>
                <a:gd name="T91" fmla="*/ 71 h 154"/>
                <a:gd name="T92" fmla="*/ 151 w 614"/>
                <a:gd name="T93" fmla="*/ 57 h 154"/>
                <a:gd name="T94" fmla="*/ 197 w 614"/>
                <a:gd name="T95" fmla="*/ 46 h 154"/>
                <a:gd name="T96" fmla="*/ 219 w 614"/>
                <a:gd name="T97" fmla="*/ 57 h 154"/>
                <a:gd name="T98" fmla="*/ 249 w 614"/>
                <a:gd name="T99" fmla="*/ 18 h 154"/>
                <a:gd name="T100" fmla="*/ 290 w 614"/>
                <a:gd name="T101" fmla="*/ 28 h 154"/>
                <a:gd name="T102" fmla="*/ 294 w 614"/>
                <a:gd name="T103" fmla="*/ 21 h 154"/>
                <a:gd name="T104" fmla="*/ 331 w 614"/>
                <a:gd name="T105" fmla="*/ 48 h 154"/>
                <a:gd name="T106" fmla="*/ 342 w 614"/>
                <a:gd name="T107" fmla="*/ 39 h 154"/>
                <a:gd name="T108" fmla="*/ 181 w 614"/>
                <a:gd name="T109" fmla="*/ 60 h 154"/>
                <a:gd name="T110" fmla="*/ 175 w 614"/>
                <a:gd name="T111" fmla="*/ 68 h 154"/>
                <a:gd name="T112" fmla="*/ 162 w 614"/>
                <a:gd name="T113" fmla="*/ 77 h 154"/>
                <a:gd name="T114" fmla="*/ 150 w 614"/>
                <a:gd name="T115" fmla="*/ 81 h 154"/>
                <a:gd name="T116" fmla="*/ 124 w 614"/>
                <a:gd name="T117" fmla="*/ 107 h 154"/>
                <a:gd name="T118" fmla="*/ 165 w 614"/>
                <a:gd name="T119" fmla="*/ 90 h 154"/>
                <a:gd name="T120" fmla="*/ 213 w 614"/>
                <a:gd name="T12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154">
                  <a:moveTo>
                    <a:pt x="342" y="39"/>
                  </a:moveTo>
                  <a:cubicBezTo>
                    <a:pt x="342" y="39"/>
                    <a:pt x="342" y="39"/>
                    <a:pt x="343" y="38"/>
                  </a:cubicBezTo>
                  <a:cubicBezTo>
                    <a:pt x="342" y="39"/>
                    <a:pt x="342" y="39"/>
                    <a:pt x="342" y="39"/>
                  </a:cubicBezTo>
                  <a:cubicBezTo>
                    <a:pt x="345" y="40"/>
                    <a:pt x="345" y="40"/>
                    <a:pt x="345" y="40"/>
                  </a:cubicBezTo>
                  <a:cubicBezTo>
                    <a:pt x="345" y="40"/>
                    <a:pt x="346" y="40"/>
                    <a:pt x="346" y="39"/>
                  </a:cubicBezTo>
                  <a:cubicBezTo>
                    <a:pt x="346" y="40"/>
                    <a:pt x="346" y="40"/>
                    <a:pt x="346" y="40"/>
                  </a:cubicBezTo>
                  <a:cubicBezTo>
                    <a:pt x="347" y="41"/>
                    <a:pt x="347" y="41"/>
                    <a:pt x="347" y="41"/>
                  </a:cubicBezTo>
                  <a:cubicBezTo>
                    <a:pt x="348" y="37"/>
                    <a:pt x="353" y="34"/>
                    <a:pt x="354" y="31"/>
                  </a:cubicBezTo>
                  <a:cubicBezTo>
                    <a:pt x="356" y="30"/>
                    <a:pt x="358" y="28"/>
                    <a:pt x="360" y="29"/>
                  </a:cubicBezTo>
                  <a:cubicBezTo>
                    <a:pt x="358" y="29"/>
                    <a:pt x="357" y="30"/>
                    <a:pt x="357" y="31"/>
                  </a:cubicBezTo>
                  <a:cubicBezTo>
                    <a:pt x="360" y="33"/>
                    <a:pt x="363" y="39"/>
                    <a:pt x="367" y="33"/>
                  </a:cubicBezTo>
                  <a:cubicBezTo>
                    <a:pt x="364" y="34"/>
                    <a:pt x="364" y="34"/>
                    <a:pt x="364" y="34"/>
                  </a:cubicBezTo>
                  <a:cubicBezTo>
                    <a:pt x="370" y="25"/>
                    <a:pt x="370" y="25"/>
                    <a:pt x="370" y="25"/>
                  </a:cubicBezTo>
                  <a:cubicBezTo>
                    <a:pt x="372" y="28"/>
                    <a:pt x="367" y="29"/>
                    <a:pt x="366" y="32"/>
                  </a:cubicBezTo>
                  <a:cubicBezTo>
                    <a:pt x="371" y="28"/>
                    <a:pt x="376" y="37"/>
                    <a:pt x="378" y="31"/>
                  </a:cubicBezTo>
                  <a:cubicBezTo>
                    <a:pt x="378" y="34"/>
                    <a:pt x="380" y="41"/>
                    <a:pt x="383" y="40"/>
                  </a:cubicBezTo>
                  <a:cubicBezTo>
                    <a:pt x="380" y="36"/>
                    <a:pt x="385" y="37"/>
                    <a:pt x="382" y="33"/>
                  </a:cubicBezTo>
                  <a:cubicBezTo>
                    <a:pt x="383" y="30"/>
                    <a:pt x="386" y="34"/>
                    <a:pt x="386" y="31"/>
                  </a:cubicBezTo>
                  <a:cubicBezTo>
                    <a:pt x="386" y="32"/>
                    <a:pt x="386" y="32"/>
                    <a:pt x="386" y="32"/>
                  </a:cubicBezTo>
                  <a:cubicBezTo>
                    <a:pt x="392" y="38"/>
                    <a:pt x="393" y="28"/>
                    <a:pt x="395" y="25"/>
                  </a:cubicBezTo>
                  <a:cubicBezTo>
                    <a:pt x="402" y="22"/>
                    <a:pt x="405" y="25"/>
                    <a:pt x="410" y="23"/>
                  </a:cubicBezTo>
                  <a:cubicBezTo>
                    <a:pt x="411" y="26"/>
                    <a:pt x="413" y="33"/>
                    <a:pt x="415" y="33"/>
                  </a:cubicBezTo>
                  <a:cubicBezTo>
                    <a:pt x="416" y="29"/>
                    <a:pt x="421" y="27"/>
                    <a:pt x="421" y="22"/>
                  </a:cubicBezTo>
                  <a:cubicBezTo>
                    <a:pt x="417" y="21"/>
                    <a:pt x="418" y="27"/>
                    <a:pt x="416" y="28"/>
                  </a:cubicBezTo>
                  <a:cubicBezTo>
                    <a:pt x="413" y="23"/>
                    <a:pt x="415" y="23"/>
                    <a:pt x="412" y="20"/>
                  </a:cubicBezTo>
                  <a:cubicBezTo>
                    <a:pt x="414" y="22"/>
                    <a:pt x="422" y="17"/>
                    <a:pt x="424" y="21"/>
                  </a:cubicBezTo>
                  <a:cubicBezTo>
                    <a:pt x="424" y="22"/>
                    <a:pt x="424" y="22"/>
                    <a:pt x="424" y="22"/>
                  </a:cubicBezTo>
                  <a:cubicBezTo>
                    <a:pt x="428" y="25"/>
                    <a:pt x="429" y="36"/>
                    <a:pt x="435" y="29"/>
                  </a:cubicBezTo>
                  <a:cubicBezTo>
                    <a:pt x="438" y="26"/>
                    <a:pt x="438" y="26"/>
                    <a:pt x="438" y="26"/>
                  </a:cubicBezTo>
                  <a:cubicBezTo>
                    <a:pt x="438" y="26"/>
                    <a:pt x="438" y="27"/>
                    <a:pt x="438" y="27"/>
                  </a:cubicBezTo>
                  <a:cubicBezTo>
                    <a:pt x="443" y="27"/>
                    <a:pt x="442" y="32"/>
                    <a:pt x="447" y="28"/>
                  </a:cubicBezTo>
                  <a:cubicBezTo>
                    <a:pt x="446" y="28"/>
                    <a:pt x="447" y="29"/>
                    <a:pt x="446" y="29"/>
                  </a:cubicBezTo>
                  <a:cubicBezTo>
                    <a:pt x="450" y="32"/>
                    <a:pt x="452" y="26"/>
                    <a:pt x="455" y="25"/>
                  </a:cubicBezTo>
                  <a:cubicBezTo>
                    <a:pt x="456" y="29"/>
                    <a:pt x="455" y="29"/>
                    <a:pt x="454" y="32"/>
                  </a:cubicBezTo>
                  <a:cubicBezTo>
                    <a:pt x="459" y="33"/>
                    <a:pt x="465" y="26"/>
                    <a:pt x="468" y="21"/>
                  </a:cubicBezTo>
                  <a:cubicBezTo>
                    <a:pt x="472" y="24"/>
                    <a:pt x="472" y="24"/>
                    <a:pt x="472" y="24"/>
                  </a:cubicBezTo>
                  <a:cubicBezTo>
                    <a:pt x="470" y="25"/>
                    <a:pt x="467" y="29"/>
                    <a:pt x="468" y="31"/>
                  </a:cubicBezTo>
                  <a:cubicBezTo>
                    <a:pt x="470" y="31"/>
                    <a:pt x="470" y="29"/>
                    <a:pt x="472" y="30"/>
                  </a:cubicBezTo>
                  <a:cubicBezTo>
                    <a:pt x="472" y="32"/>
                    <a:pt x="471" y="34"/>
                    <a:pt x="470" y="37"/>
                  </a:cubicBezTo>
                  <a:cubicBezTo>
                    <a:pt x="475" y="41"/>
                    <a:pt x="471" y="29"/>
                    <a:pt x="475" y="36"/>
                  </a:cubicBezTo>
                  <a:cubicBezTo>
                    <a:pt x="477" y="36"/>
                    <a:pt x="478" y="32"/>
                    <a:pt x="478" y="30"/>
                  </a:cubicBezTo>
                  <a:cubicBezTo>
                    <a:pt x="481" y="33"/>
                    <a:pt x="481" y="33"/>
                    <a:pt x="481" y="33"/>
                  </a:cubicBezTo>
                  <a:cubicBezTo>
                    <a:pt x="481" y="30"/>
                    <a:pt x="485" y="29"/>
                    <a:pt x="488" y="29"/>
                  </a:cubicBezTo>
                  <a:cubicBezTo>
                    <a:pt x="488" y="27"/>
                    <a:pt x="486" y="25"/>
                    <a:pt x="485" y="26"/>
                  </a:cubicBezTo>
                  <a:cubicBezTo>
                    <a:pt x="485" y="23"/>
                    <a:pt x="488" y="22"/>
                    <a:pt x="490" y="22"/>
                  </a:cubicBezTo>
                  <a:cubicBezTo>
                    <a:pt x="490" y="30"/>
                    <a:pt x="501" y="21"/>
                    <a:pt x="499" y="30"/>
                  </a:cubicBezTo>
                  <a:cubicBezTo>
                    <a:pt x="507" y="28"/>
                    <a:pt x="519" y="27"/>
                    <a:pt x="524" y="24"/>
                  </a:cubicBezTo>
                  <a:cubicBezTo>
                    <a:pt x="526" y="26"/>
                    <a:pt x="529" y="27"/>
                    <a:pt x="527" y="30"/>
                  </a:cubicBezTo>
                  <a:cubicBezTo>
                    <a:pt x="533" y="31"/>
                    <a:pt x="538" y="23"/>
                    <a:pt x="544" y="26"/>
                  </a:cubicBezTo>
                  <a:cubicBezTo>
                    <a:pt x="544" y="27"/>
                    <a:pt x="541" y="26"/>
                    <a:pt x="541" y="28"/>
                  </a:cubicBezTo>
                  <a:cubicBezTo>
                    <a:pt x="546" y="26"/>
                    <a:pt x="548" y="32"/>
                    <a:pt x="555" y="31"/>
                  </a:cubicBezTo>
                  <a:cubicBezTo>
                    <a:pt x="554" y="31"/>
                    <a:pt x="553" y="33"/>
                    <a:pt x="553" y="34"/>
                  </a:cubicBezTo>
                  <a:cubicBezTo>
                    <a:pt x="553" y="32"/>
                    <a:pt x="556" y="31"/>
                    <a:pt x="558" y="30"/>
                  </a:cubicBezTo>
                  <a:cubicBezTo>
                    <a:pt x="559" y="31"/>
                    <a:pt x="557" y="31"/>
                    <a:pt x="557" y="32"/>
                  </a:cubicBezTo>
                  <a:cubicBezTo>
                    <a:pt x="563" y="35"/>
                    <a:pt x="569" y="34"/>
                    <a:pt x="575" y="34"/>
                  </a:cubicBezTo>
                  <a:cubicBezTo>
                    <a:pt x="578" y="34"/>
                    <a:pt x="582" y="33"/>
                    <a:pt x="585" y="34"/>
                  </a:cubicBezTo>
                  <a:cubicBezTo>
                    <a:pt x="588" y="34"/>
                    <a:pt x="592" y="35"/>
                    <a:pt x="595" y="36"/>
                  </a:cubicBezTo>
                  <a:cubicBezTo>
                    <a:pt x="591" y="34"/>
                    <a:pt x="588" y="39"/>
                    <a:pt x="587" y="41"/>
                  </a:cubicBezTo>
                  <a:cubicBezTo>
                    <a:pt x="588" y="41"/>
                    <a:pt x="589" y="42"/>
                    <a:pt x="590" y="42"/>
                  </a:cubicBezTo>
                  <a:cubicBezTo>
                    <a:pt x="593" y="41"/>
                    <a:pt x="595" y="42"/>
                    <a:pt x="598" y="42"/>
                  </a:cubicBezTo>
                  <a:cubicBezTo>
                    <a:pt x="598" y="43"/>
                    <a:pt x="599" y="44"/>
                    <a:pt x="597" y="45"/>
                  </a:cubicBezTo>
                  <a:cubicBezTo>
                    <a:pt x="599" y="49"/>
                    <a:pt x="602" y="49"/>
                    <a:pt x="606" y="49"/>
                  </a:cubicBezTo>
                  <a:cubicBezTo>
                    <a:pt x="608" y="49"/>
                    <a:pt x="610" y="50"/>
                    <a:pt x="611" y="51"/>
                  </a:cubicBezTo>
                  <a:cubicBezTo>
                    <a:pt x="612" y="51"/>
                    <a:pt x="613" y="52"/>
                    <a:pt x="613" y="53"/>
                  </a:cubicBezTo>
                  <a:cubicBezTo>
                    <a:pt x="613" y="53"/>
                    <a:pt x="613" y="54"/>
                    <a:pt x="614" y="54"/>
                  </a:cubicBezTo>
                  <a:cubicBezTo>
                    <a:pt x="614" y="55"/>
                    <a:pt x="613" y="56"/>
                    <a:pt x="613" y="57"/>
                  </a:cubicBezTo>
                  <a:cubicBezTo>
                    <a:pt x="613" y="56"/>
                    <a:pt x="613" y="56"/>
                    <a:pt x="612" y="56"/>
                  </a:cubicBezTo>
                  <a:cubicBezTo>
                    <a:pt x="612" y="56"/>
                    <a:pt x="612" y="56"/>
                    <a:pt x="611" y="55"/>
                  </a:cubicBezTo>
                  <a:cubicBezTo>
                    <a:pt x="610" y="55"/>
                    <a:pt x="609" y="55"/>
                    <a:pt x="608" y="55"/>
                  </a:cubicBezTo>
                  <a:cubicBezTo>
                    <a:pt x="606" y="54"/>
                    <a:pt x="604" y="54"/>
                    <a:pt x="602" y="54"/>
                  </a:cubicBezTo>
                  <a:cubicBezTo>
                    <a:pt x="602" y="56"/>
                    <a:pt x="602" y="57"/>
                    <a:pt x="601" y="59"/>
                  </a:cubicBezTo>
                  <a:cubicBezTo>
                    <a:pt x="599" y="59"/>
                    <a:pt x="598" y="59"/>
                    <a:pt x="596" y="59"/>
                  </a:cubicBezTo>
                  <a:cubicBezTo>
                    <a:pt x="596" y="63"/>
                    <a:pt x="601" y="60"/>
                    <a:pt x="598" y="63"/>
                  </a:cubicBezTo>
                  <a:cubicBezTo>
                    <a:pt x="597" y="64"/>
                    <a:pt x="597" y="62"/>
                    <a:pt x="596" y="64"/>
                  </a:cubicBezTo>
                  <a:cubicBezTo>
                    <a:pt x="596" y="67"/>
                    <a:pt x="598" y="65"/>
                    <a:pt x="599" y="66"/>
                  </a:cubicBezTo>
                  <a:cubicBezTo>
                    <a:pt x="596" y="67"/>
                    <a:pt x="593" y="65"/>
                    <a:pt x="590" y="64"/>
                  </a:cubicBezTo>
                  <a:cubicBezTo>
                    <a:pt x="587" y="63"/>
                    <a:pt x="584" y="62"/>
                    <a:pt x="582" y="62"/>
                  </a:cubicBezTo>
                  <a:cubicBezTo>
                    <a:pt x="581" y="62"/>
                    <a:pt x="583" y="60"/>
                    <a:pt x="584" y="60"/>
                  </a:cubicBezTo>
                  <a:cubicBezTo>
                    <a:pt x="582" y="59"/>
                    <a:pt x="582" y="56"/>
                    <a:pt x="579" y="57"/>
                  </a:cubicBezTo>
                  <a:cubicBezTo>
                    <a:pt x="577" y="60"/>
                    <a:pt x="579" y="60"/>
                    <a:pt x="580" y="60"/>
                  </a:cubicBezTo>
                  <a:cubicBezTo>
                    <a:pt x="579" y="63"/>
                    <a:pt x="578" y="63"/>
                    <a:pt x="577" y="63"/>
                  </a:cubicBezTo>
                  <a:cubicBezTo>
                    <a:pt x="579" y="59"/>
                    <a:pt x="572" y="59"/>
                    <a:pt x="571" y="54"/>
                  </a:cubicBezTo>
                  <a:cubicBezTo>
                    <a:pt x="564" y="53"/>
                    <a:pt x="570" y="64"/>
                    <a:pt x="563" y="61"/>
                  </a:cubicBezTo>
                  <a:cubicBezTo>
                    <a:pt x="562" y="56"/>
                    <a:pt x="562" y="56"/>
                    <a:pt x="562" y="56"/>
                  </a:cubicBezTo>
                  <a:cubicBezTo>
                    <a:pt x="558" y="58"/>
                    <a:pt x="552" y="61"/>
                    <a:pt x="547" y="59"/>
                  </a:cubicBezTo>
                  <a:cubicBezTo>
                    <a:pt x="548" y="59"/>
                    <a:pt x="548" y="59"/>
                    <a:pt x="548" y="59"/>
                  </a:cubicBezTo>
                  <a:cubicBezTo>
                    <a:pt x="549" y="57"/>
                    <a:pt x="548" y="56"/>
                    <a:pt x="548" y="55"/>
                  </a:cubicBezTo>
                  <a:cubicBezTo>
                    <a:pt x="544" y="52"/>
                    <a:pt x="541" y="58"/>
                    <a:pt x="539" y="53"/>
                  </a:cubicBezTo>
                  <a:cubicBezTo>
                    <a:pt x="534" y="57"/>
                    <a:pt x="527" y="60"/>
                    <a:pt x="522" y="62"/>
                  </a:cubicBezTo>
                  <a:cubicBezTo>
                    <a:pt x="521" y="56"/>
                    <a:pt x="529" y="58"/>
                    <a:pt x="531" y="54"/>
                  </a:cubicBezTo>
                  <a:cubicBezTo>
                    <a:pt x="526" y="54"/>
                    <a:pt x="526" y="54"/>
                    <a:pt x="526" y="54"/>
                  </a:cubicBezTo>
                  <a:cubicBezTo>
                    <a:pt x="529" y="54"/>
                    <a:pt x="530" y="52"/>
                    <a:pt x="532" y="49"/>
                  </a:cubicBezTo>
                  <a:cubicBezTo>
                    <a:pt x="528" y="47"/>
                    <a:pt x="527" y="52"/>
                    <a:pt x="523" y="54"/>
                  </a:cubicBezTo>
                  <a:cubicBezTo>
                    <a:pt x="523" y="52"/>
                    <a:pt x="523" y="51"/>
                    <a:pt x="521" y="51"/>
                  </a:cubicBezTo>
                  <a:cubicBezTo>
                    <a:pt x="521" y="55"/>
                    <a:pt x="521" y="55"/>
                    <a:pt x="521" y="55"/>
                  </a:cubicBezTo>
                  <a:cubicBezTo>
                    <a:pt x="521" y="54"/>
                    <a:pt x="520" y="54"/>
                    <a:pt x="520" y="54"/>
                  </a:cubicBezTo>
                  <a:cubicBezTo>
                    <a:pt x="513" y="56"/>
                    <a:pt x="513" y="56"/>
                    <a:pt x="513" y="56"/>
                  </a:cubicBezTo>
                  <a:cubicBezTo>
                    <a:pt x="514" y="58"/>
                    <a:pt x="514" y="61"/>
                    <a:pt x="516" y="61"/>
                  </a:cubicBezTo>
                  <a:cubicBezTo>
                    <a:pt x="516" y="59"/>
                    <a:pt x="517" y="59"/>
                    <a:pt x="519" y="59"/>
                  </a:cubicBezTo>
                  <a:cubicBezTo>
                    <a:pt x="517" y="61"/>
                    <a:pt x="520" y="61"/>
                    <a:pt x="520" y="63"/>
                  </a:cubicBezTo>
                  <a:cubicBezTo>
                    <a:pt x="517" y="63"/>
                    <a:pt x="513" y="63"/>
                    <a:pt x="510" y="64"/>
                  </a:cubicBezTo>
                  <a:cubicBezTo>
                    <a:pt x="510" y="60"/>
                    <a:pt x="510" y="60"/>
                    <a:pt x="510" y="60"/>
                  </a:cubicBezTo>
                  <a:cubicBezTo>
                    <a:pt x="507" y="59"/>
                    <a:pt x="503" y="61"/>
                    <a:pt x="501" y="60"/>
                  </a:cubicBezTo>
                  <a:cubicBezTo>
                    <a:pt x="502" y="58"/>
                    <a:pt x="502" y="58"/>
                    <a:pt x="502" y="58"/>
                  </a:cubicBezTo>
                  <a:cubicBezTo>
                    <a:pt x="498" y="57"/>
                    <a:pt x="494" y="60"/>
                    <a:pt x="490" y="56"/>
                  </a:cubicBezTo>
                  <a:cubicBezTo>
                    <a:pt x="487" y="60"/>
                    <a:pt x="482" y="64"/>
                    <a:pt x="480" y="68"/>
                  </a:cubicBezTo>
                  <a:cubicBezTo>
                    <a:pt x="478" y="73"/>
                    <a:pt x="469" y="62"/>
                    <a:pt x="466" y="69"/>
                  </a:cubicBezTo>
                  <a:cubicBezTo>
                    <a:pt x="465" y="69"/>
                    <a:pt x="468" y="66"/>
                    <a:pt x="469" y="64"/>
                  </a:cubicBezTo>
                  <a:cubicBezTo>
                    <a:pt x="467" y="63"/>
                    <a:pt x="465" y="69"/>
                    <a:pt x="464" y="64"/>
                  </a:cubicBezTo>
                  <a:cubicBezTo>
                    <a:pt x="470" y="66"/>
                    <a:pt x="463" y="60"/>
                    <a:pt x="466" y="59"/>
                  </a:cubicBezTo>
                  <a:cubicBezTo>
                    <a:pt x="463" y="59"/>
                    <a:pt x="460" y="60"/>
                    <a:pt x="459" y="62"/>
                  </a:cubicBezTo>
                  <a:cubicBezTo>
                    <a:pt x="464" y="61"/>
                    <a:pt x="458" y="69"/>
                    <a:pt x="462" y="66"/>
                  </a:cubicBezTo>
                  <a:cubicBezTo>
                    <a:pt x="459" y="70"/>
                    <a:pt x="454" y="72"/>
                    <a:pt x="450" y="71"/>
                  </a:cubicBezTo>
                  <a:cubicBezTo>
                    <a:pt x="450" y="69"/>
                    <a:pt x="449" y="68"/>
                    <a:pt x="448" y="67"/>
                  </a:cubicBezTo>
                  <a:cubicBezTo>
                    <a:pt x="447" y="70"/>
                    <a:pt x="447" y="70"/>
                    <a:pt x="447" y="70"/>
                  </a:cubicBezTo>
                  <a:cubicBezTo>
                    <a:pt x="445" y="70"/>
                    <a:pt x="450" y="66"/>
                    <a:pt x="446" y="66"/>
                  </a:cubicBezTo>
                  <a:cubicBezTo>
                    <a:pt x="442" y="71"/>
                    <a:pt x="434" y="63"/>
                    <a:pt x="433" y="73"/>
                  </a:cubicBezTo>
                  <a:cubicBezTo>
                    <a:pt x="429" y="70"/>
                    <a:pt x="438" y="69"/>
                    <a:pt x="433" y="65"/>
                  </a:cubicBezTo>
                  <a:cubicBezTo>
                    <a:pt x="436" y="61"/>
                    <a:pt x="440" y="65"/>
                    <a:pt x="440" y="60"/>
                  </a:cubicBezTo>
                  <a:cubicBezTo>
                    <a:pt x="438" y="61"/>
                    <a:pt x="439" y="56"/>
                    <a:pt x="437" y="56"/>
                  </a:cubicBezTo>
                  <a:cubicBezTo>
                    <a:pt x="435" y="59"/>
                    <a:pt x="435" y="59"/>
                    <a:pt x="435" y="59"/>
                  </a:cubicBezTo>
                  <a:cubicBezTo>
                    <a:pt x="435" y="59"/>
                    <a:pt x="435" y="59"/>
                    <a:pt x="435" y="59"/>
                  </a:cubicBezTo>
                  <a:cubicBezTo>
                    <a:pt x="430" y="64"/>
                    <a:pt x="422" y="62"/>
                    <a:pt x="416" y="64"/>
                  </a:cubicBezTo>
                  <a:cubicBezTo>
                    <a:pt x="411" y="69"/>
                    <a:pt x="408" y="76"/>
                    <a:pt x="401" y="76"/>
                  </a:cubicBezTo>
                  <a:cubicBezTo>
                    <a:pt x="403" y="73"/>
                    <a:pt x="396" y="74"/>
                    <a:pt x="399" y="69"/>
                  </a:cubicBezTo>
                  <a:cubicBezTo>
                    <a:pt x="396" y="66"/>
                    <a:pt x="393" y="70"/>
                    <a:pt x="394" y="72"/>
                  </a:cubicBezTo>
                  <a:cubicBezTo>
                    <a:pt x="396" y="72"/>
                    <a:pt x="395" y="72"/>
                    <a:pt x="397" y="73"/>
                  </a:cubicBezTo>
                  <a:cubicBezTo>
                    <a:pt x="396" y="76"/>
                    <a:pt x="392" y="76"/>
                    <a:pt x="391" y="75"/>
                  </a:cubicBezTo>
                  <a:cubicBezTo>
                    <a:pt x="391" y="75"/>
                    <a:pt x="391" y="74"/>
                    <a:pt x="391" y="73"/>
                  </a:cubicBezTo>
                  <a:cubicBezTo>
                    <a:pt x="388" y="72"/>
                    <a:pt x="390" y="76"/>
                    <a:pt x="388" y="77"/>
                  </a:cubicBezTo>
                  <a:cubicBezTo>
                    <a:pt x="387" y="74"/>
                    <a:pt x="382" y="77"/>
                    <a:pt x="380" y="75"/>
                  </a:cubicBezTo>
                  <a:cubicBezTo>
                    <a:pt x="378" y="81"/>
                    <a:pt x="378" y="81"/>
                    <a:pt x="378" y="81"/>
                  </a:cubicBezTo>
                  <a:cubicBezTo>
                    <a:pt x="379" y="77"/>
                    <a:pt x="375" y="80"/>
                    <a:pt x="374" y="77"/>
                  </a:cubicBezTo>
                  <a:cubicBezTo>
                    <a:pt x="372" y="79"/>
                    <a:pt x="371" y="84"/>
                    <a:pt x="367" y="83"/>
                  </a:cubicBezTo>
                  <a:cubicBezTo>
                    <a:pt x="369" y="81"/>
                    <a:pt x="364" y="81"/>
                    <a:pt x="364" y="78"/>
                  </a:cubicBezTo>
                  <a:cubicBezTo>
                    <a:pt x="358" y="75"/>
                    <a:pt x="356" y="88"/>
                    <a:pt x="350" y="84"/>
                  </a:cubicBezTo>
                  <a:cubicBezTo>
                    <a:pt x="350" y="83"/>
                    <a:pt x="350" y="81"/>
                    <a:pt x="349" y="80"/>
                  </a:cubicBezTo>
                  <a:cubicBezTo>
                    <a:pt x="348" y="81"/>
                    <a:pt x="345" y="81"/>
                    <a:pt x="344" y="82"/>
                  </a:cubicBezTo>
                  <a:cubicBezTo>
                    <a:pt x="344" y="82"/>
                    <a:pt x="344" y="82"/>
                    <a:pt x="344" y="82"/>
                  </a:cubicBezTo>
                  <a:cubicBezTo>
                    <a:pt x="344" y="82"/>
                    <a:pt x="344" y="82"/>
                    <a:pt x="344" y="82"/>
                  </a:cubicBezTo>
                  <a:cubicBezTo>
                    <a:pt x="344" y="82"/>
                    <a:pt x="343" y="83"/>
                    <a:pt x="343" y="83"/>
                  </a:cubicBezTo>
                  <a:cubicBezTo>
                    <a:pt x="342" y="87"/>
                    <a:pt x="341" y="91"/>
                    <a:pt x="337" y="94"/>
                  </a:cubicBezTo>
                  <a:cubicBezTo>
                    <a:pt x="338" y="98"/>
                    <a:pt x="341" y="96"/>
                    <a:pt x="343" y="94"/>
                  </a:cubicBezTo>
                  <a:cubicBezTo>
                    <a:pt x="344" y="90"/>
                    <a:pt x="344" y="90"/>
                    <a:pt x="344" y="90"/>
                  </a:cubicBezTo>
                  <a:cubicBezTo>
                    <a:pt x="346" y="96"/>
                    <a:pt x="347" y="89"/>
                    <a:pt x="349" y="91"/>
                  </a:cubicBezTo>
                  <a:cubicBezTo>
                    <a:pt x="347" y="98"/>
                    <a:pt x="339" y="97"/>
                    <a:pt x="335" y="102"/>
                  </a:cubicBezTo>
                  <a:cubicBezTo>
                    <a:pt x="339" y="107"/>
                    <a:pt x="345" y="107"/>
                    <a:pt x="350" y="106"/>
                  </a:cubicBezTo>
                  <a:cubicBezTo>
                    <a:pt x="347" y="104"/>
                    <a:pt x="347" y="104"/>
                    <a:pt x="347" y="104"/>
                  </a:cubicBezTo>
                  <a:cubicBezTo>
                    <a:pt x="350" y="103"/>
                    <a:pt x="350" y="103"/>
                    <a:pt x="350" y="103"/>
                  </a:cubicBezTo>
                  <a:cubicBezTo>
                    <a:pt x="347" y="99"/>
                    <a:pt x="347" y="99"/>
                    <a:pt x="347" y="99"/>
                  </a:cubicBezTo>
                  <a:cubicBezTo>
                    <a:pt x="350" y="100"/>
                    <a:pt x="352" y="98"/>
                    <a:pt x="354" y="98"/>
                  </a:cubicBezTo>
                  <a:cubicBezTo>
                    <a:pt x="351" y="99"/>
                    <a:pt x="349" y="94"/>
                    <a:pt x="351" y="94"/>
                  </a:cubicBezTo>
                  <a:cubicBezTo>
                    <a:pt x="355" y="98"/>
                    <a:pt x="354" y="91"/>
                    <a:pt x="356" y="91"/>
                  </a:cubicBezTo>
                  <a:cubicBezTo>
                    <a:pt x="355" y="91"/>
                    <a:pt x="353" y="91"/>
                    <a:pt x="354" y="89"/>
                  </a:cubicBezTo>
                  <a:cubicBezTo>
                    <a:pt x="359" y="93"/>
                    <a:pt x="360" y="90"/>
                    <a:pt x="365" y="94"/>
                  </a:cubicBezTo>
                  <a:cubicBezTo>
                    <a:pt x="364" y="88"/>
                    <a:pt x="370" y="93"/>
                    <a:pt x="370" y="87"/>
                  </a:cubicBezTo>
                  <a:cubicBezTo>
                    <a:pt x="368" y="87"/>
                    <a:pt x="368" y="87"/>
                    <a:pt x="368" y="87"/>
                  </a:cubicBezTo>
                  <a:cubicBezTo>
                    <a:pt x="372" y="83"/>
                    <a:pt x="372" y="83"/>
                    <a:pt x="372" y="83"/>
                  </a:cubicBezTo>
                  <a:cubicBezTo>
                    <a:pt x="376" y="88"/>
                    <a:pt x="369" y="89"/>
                    <a:pt x="375" y="92"/>
                  </a:cubicBezTo>
                  <a:cubicBezTo>
                    <a:pt x="381" y="92"/>
                    <a:pt x="380" y="85"/>
                    <a:pt x="384" y="84"/>
                  </a:cubicBezTo>
                  <a:cubicBezTo>
                    <a:pt x="383" y="88"/>
                    <a:pt x="380" y="91"/>
                    <a:pt x="377" y="92"/>
                  </a:cubicBezTo>
                  <a:cubicBezTo>
                    <a:pt x="379" y="93"/>
                    <a:pt x="379" y="93"/>
                    <a:pt x="379" y="93"/>
                  </a:cubicBezTo>
                  <a:cubicBezTo>
                    <a:pt x="378" y="96"/>
                    <a:pt x="373" y="96"/>
                    <a:pt x="371" y="96"/>
                  </a:cubicBezTo>
                  <a:cubicBezTo>
                    <a:pt x="374" y="91"/>
                    <a:pt x="369" y="95"/>
                    <a:pt x="367" y="92"/>
                  </a:cubicBezTo>
                  <a:cubicBezTo>
                    <a:pt x="367" y="95"/>
                    <a:pt x="369" y="94"/>
                    <a:pt x="367" y="98"/>
                  </a:cubicBezTo>
                  <a:cubicBezTo>
                    <a:pt x="370" y="97"/>
                    <a:pt x="370" y="97"/>
                    <a:pt x="374" y="98"/>
                  </a:cubicBezTo>
                  <a:cubicBezTo>
                    <a:pt x="366" y="97"/>
                    <a:pt x="368" y="112"/>
                    <a:pt x="362" y="109"/>
                  </a:cubicBezTo>
                  <a:cubicBezTo>
                    <a:pt x="364" y="107"/>
                    <a:pt x="360" y="104"/>
                    <a:pt x="359" y="102"/>
                  </a:cubicBezTo>
                  <a:cubicBezTo>
                    <a:pt x="358" y="103"/>
                    <a:pt x="355" y="104"/>
                    <a:pt x="354" y="105"/>
                  </a:cubicBezTo>
                  <a:cubicBezTo>
                    <a:pt x="356" y="111"/>
                    <a:pt x="356" y="111"/>
                    <a:pt x="356" y="111"/>
                  </a:cubicBezTo>
                  <a:cubicBezTo>
                    <a:pt x="352" y="113"/>
                    <a:pt x="349" y="102"/>
                    <a:pt x="346" y="108"/>
                  </a:cubicBezTo>
                  <a:cubicBezTo>
                    <a:pt x="346" y="112"/>
                    <a:pt x="350" y="109"/>
                    <a:pt x="349" y="110"/>
                  </a:cubicBezTo>
                  <a:cubicBezTo>
                    <a:pt x="344" y="114"/>
                    <a:pt x="340" y="106"/>
                    <a:pt x="334" y="102"/>
                  </a:cubicBezTo>
                  <a:cubicBezTo>
                    <a:pt x="334" y="104"/>
                    <a:pt x="335" y="107"/>
                    <a:pt x="333" y="110"/>
                  </a:cubicBezTo>
                  <a:cubicBezTo>
                    <a:pt x="333" y="107"/>
                    <a:pt x="332" y="106"/>
                    <a:pt x="334" y="103"/>
                  </a:cubicBezTo>
                  <a:cubicBezTo>
                    <a:pt x="332" y="102"/>
                    <a:pt x="330" y="105"/>
                    <a:pt x="328" y="106"/>
                  </a:cubicBezTo>
                  <a:cubicBezTo>
                    <a:pt x="332" y="107"/>
                    <a:pt x="328" y="111"/>
                    <a:pt x="327" y="113"/>
                  </a:cubicBezTo>
                  <a:cubicBezTo>
                    <a:pt x="325" y="113"/>
                    <a:pt x="327" y="110"/>
                    <a:pt x="328" y="109"/>
                  </a:cubicBezTo>
                  <a:cubicBezTo>
                    <a:pt x="327" y="108"/>
                    <a:pt x="324" y="104"/>
                    <a:pt x="324" y="109"/>
                  </a:cubicBezTo>
                  <a:cubicBezTo>
                    <a:pt x="323" y="105"/>
                    <a:pt x="327" y="99"/>
                    <a:pt x="330" y="98"/>
                  </a:cubicBezTo>
                  <a:cubicBezTo>
                    <a:pt x="328" y="97"/>
                    <a:pt x="328" y="97"/>
                    <a:pt x="328" y="97"/>
                  </a:cubicBezTo>
                  <a:cubicBezTo>
                    <a:pt x="329" y="95"/>
                    <a:pt x="329" y="96"/>
                    <a:pt x="331" y="96"/>
                  </a:cubicBezTo>
                  <a:cubicBezTo>
                    <a:pt x="329" y="94"/>
                    <a:pt x="329" y="91"/>
                    <a:pt x="329" y="88"/>
                  </a:cubicBezTo>
                  <a:cubicBezTo>
                    <a:pt x="329" y="89"/>
                    <a:pt x="329" y="89"/>
                    <a:pt x="329" y="90"/>
                  </a:cubicBezTo>
                  <a:cubicBezTo>
                    <a:pt x="331" y="90"/>
                    <a:pt x="332" y="89"/>
                    <a:pt x="331" y="88"/>
                  </a:cubicBezTo>
                  <a:cubicBezTo>
                    <a:pt x="332" y="83"/>
                    <a:pt x="328" y="85"/>
                    <a:pt x="327" y="83"/>
                  </a:cubicBezTo>
                  <a:cubicBezTo>
                    <a:pt x="325" y="84"/>
                    <a:pt x="325" y="84"/>
                    <a:pt x="325" y="84"/>
                  </a:cubicBezTo>
                  <a:cubicBezTo>
                    <a:pt x="319" y="100"/>
                    <a:pt x="319" y="100"/>
                    <a:pt x="319" y="100"/>
                  </a:cubicBezTo>
                  <a:cubicBezTo>
                    <a:pt x="316" y="102"/>
                    <a:pt x="314" y="99"/>
                    <a:pt x="311" y="97"/>
                  </a:cubicBezTo>
                  <a:cubicBezTo>
                    <a:pt x="311" y="101"/>
                    <a:pt x="311" y="101"/>
                    <a:pt x="311" y="101"/>
                  </a:cubicBezTo>
                  <a:cubicBezTo>
                    <a:pt x="308" y="101"/>
                    <a:pt x="305" y="101"/>
                    <a:pt x="306" y="95"/>
                  </a:cubicBezTo>
                  <a:cubicBezTo>
                    <a:pt x="306" y="97"/>
                    <a:pt x="306" y="96"/>
                    <a:pt x="307" y="96"/>
                  </a:cubicBezTo>
                  <a:cubicBezTo>
                    <a:pt x="307" y="96"/>
                    <a:pt x="307" y="95"/>
                    <a:pt x="307" y="95"/>
                  </a:cubicBezTo>
                  <a:cubicBezTo>
                    <a:pt x="307" y="94"/>
                    <a:pt x="307" y="94"/>
                    <a:pt x="307" y="94"/>
                  </a:cubicBezTo>
                  <a:cubicBezTo>
                    <a:pt x="304" y="96"/>
                    <a:pt x="302" y="97"/>
                    <a:pt x="302" y="98"/>
                  </a:cubicBezTo>
                  <a:cubicBezTo>
                    <a:pt x="307" y="91"/>
                    <a:pt x="301" y="90"/>
                    <a:pt x="301" y="83"/>
                  </a:cubicBezTo>
                  <a:cubicBezTo>
                    <a:pt x="296" y="87"/>
                    <a:pt x="296" y="87"/>
                    <a:pt x="296" y="87"/>
                  </a:cubicBezTo>
                  <a:cubicBezTo>
                    <a:pt x="300" y="88"/>
                    <a:pt x="297" y="90"/>
                    <a:pt x="296" y="91"/>
                  </a:cubicBezTo>
                  <a:cubicBezTo>
                    <a:pt x="295" y="87"/>
                    <a:pt x="291" y="92"/>
                    <a:pt x="289" y="92"/>
                  </a:cubicBezTo>
                  <a:cubicBezTo>
                    <a:pt x="289" y="91"/>
                    <a:pt x="289" y="91"/>
                    <a:pt x="289" y="91"/>
                  </a:cubicBezTo>
                  <a:cubicBezTo>
                    <a:pt x="287" y="90"/>
                    <a:pt x="284" y="91"/>
                    <a:pt x="282" y="92"/>
                  </a:cubicBezTo>
                  <a:cubicBezTo>
                    <a:pt x="282" y="94"/>
                    <a:pt x="281" y="101"/>
                    <a:pt x="280" y="105"/>
                  </a:cubicBezTo>
                  <a:cubicBezTo>
                    <a:pt x="284" y="105"/>
                    <a:pt x="282" y="107"/>
                    <a:pt x="283" y="110"/>
                  </a:cubicBezTo>
                  <a:cubicBezTo>
                    <a:pt x="283" y="110"/>
                    <a:pt x="282" y="110"/>
                    <a:pt x="282" y="110"/>
                  </a:cubicBezTo>
                  <a:cubicBezTo>
                    <a:pt x="282" y="111"/>
                    <a:pt x="283" y="111"/>
                    <a:pt x="283" y="113"/>
                  </a:cubicBezTo>
                  <a:cubicBezTo>
                    <a:pt x="287" y="110"/>
                    <a:pt x="291" y="109"/>
                    <a:pt x="292" y="103"/>
                  </a:cubicBezTo>
                  <a:cubicBezTo>
                    <a:pt x="290" y="101"/>
                    <a:pt x="290" y="106"/>
                    <a:pt x="288" y="104"/>
                  </a:cubicBezTo>
                  <a:cubicBezTo>
                    <a:pt x="289" y="100"/>
                    <a:pt x="292" y="101"/>
                    <a:pt x="296" y="100"/>
                  </a:cubicBezTo>
                  <a:cubicBezTo>
                    <a:pt x="297" y="103"/>
                    <a:pt x="297" y="103"/>
                    <a:pt x="297" y="103"/>
                  </a:cubicBezTo>
                  <a:cubicBezTo>
                    <a:pt x="300" y="101"/>
                    <a:pt x="300" y="101"/>
                    <a:pt x="300" y="101"/>
                  </a:cubicBezTo>
                  <a:cubicBezTo>
                    <a:pt x="299" y="103"/>
                    <a:pt x="301" y="106"/>
                    <a:pt x="297" y="107"/>
                  </a:cubicBezTo>
                  <a:cubicBezTo>
                    <a:pt x="298" y="110"/>
                    <a:pt x="301" y="106"/>
                    <a:pt x="303" y="107"/>
                  </a:cubicBezTo>
                  <a:cubicBezTo>
                    <a:pt x="303" y="102"/>
                    <a:pt x="303" y="102"/>
                    <a:pt x="303" y="102"/>
                  </a:cubicBezTo>
                  <a:cubicBezTo>
                    <a:pt x="303" y="105"/>
                    <a:pt x="308" y="104"/>
                    <a:pt x="305" y="108"/>
                  </a:cubicBezTo>
                  <a:cubicBezTo>
                    <a:pt x="301" y="113"/>
                    <a:pt x="301" y="113"/>
                    <a:pt x="301" y="113"/>
                  </a:cubicBezTo>
                  <a:cubicBezTo>
                    <a:pt x="303" y="115"/>
                    <a:pt x="303" y="115"/>
                    <a:pt x="303" y="115"/>
                  </a:cubicBezTo>
                  <a:cubicBezTo>
                    <a:pt x="298" y="117"/>
                    <a:pt x="298" y="117"/>
                    <a:pt x="298" y="117"/>
                  </a:cubicBezTo>
                  <a:cubicBezTo>
                    <a:pt x="299" y="114"/>
                    <a:pt x="299" y="114"/>
                    <a:pt x="299" y="114"/>
                  </a:cubicBezTo>
                  <a:cubicBezTo>
                    <a:pt x="292" y="119"/>
                    <a:pt x="295" y="106"/>
                    <a:pt x="289" y="113"/>
                  </a:cubicBezTo>
                  <a:cubicBezTo>
                    <a:pt x="288" y="118"/>
                    <a:pt x="285" y="119"/>
                    <a:pt x="281" y="119"/>
                  </a:cubicBezTo>
                  <a:cubicBezTo>
                    <a:pt x="284" y="117"/>
                    <a:pt x="280" y="115"/>
                    <a:pt x="281" y="112"/>
                  </a:cubicBezTo>
                  <a:cubicBezTo>
                    <a:pt x="277" y="111"/>
                    <a:pt x="277" y="115"/>
                    <a:pt x="276" y="117"/>
                  </a:cubicBezTo>
                  <a:cubicBezTo>
                    <a:pt x="274" y="115"/>
                    <a:pt x="273" y="113"/>
                    <a:pt x="276" y="113"/>
                  </a:cubicBezTo>
                  <a:cubicBezTo>
                    <a:pt x="275" y="107"/>
                    <a:pt x="273" y="114"/>
                    <a:pt x="271" y="108"/>
                  </a:cubicBezTo>
                  <a:cubicBezTo>
                    <a:pt x="262" y="111"/>
                    <a:pt x="268" y="129"/>
                    <a:pt x="255" y="124"/>
                  </a:cubicBezTo>
                  <a:cubicBezTo>
                    <a:pt x="255" y="122"/>
                    <a:pt x="255" y="122"/>
                    <a:pt x="255" y="122"/>
                  </a:cubicBezTo>
                  <a:cubicBezTo>
                    <a:pt x="249" y="126"/>
                    <a:pt x="244" y="125"/>
                    <a:pt x="239" y="128"/>
                  </a:cubicBezTo>
                  <a:cubicBezTo>
                    <a:pt x="232" y="123"/>
                    <a:pt x="232" y="123"/>
                    <a:pt x="232" y="123"/>
                  </a:cubicBezTo>
                  <a:cubicBezTo>
                    <a:pt x="233" y="122"/>
                    <a:pt x="235" y="117"/>
                    <a:pt x="232" y="114"/>
                  </a:cubicBezTo>
                  <a:cubicBezTo>
                    <a:pt x="236" y="120"/>
                    <a:pt x="238" y="117"/>
                    <a:pt x="242" y="120"/>
                  </a:cubicBezTo>
                  <a:cubicBezTo>
                    <a:pt x="242" y="118"/>
                    <a:pt x="240" y="117"/>
                    <a:pt x="240" y="116"/>
                  </a:cubicBezTo>
                  <a:cubicBezTo>
                    <a:pt x="241" y="116"/>
                    <a:pt x="243" y="118"/>
                    <a:pt x="245" y="117"/>
                  </a:cubicBezTo>
                  <a:cubicBezTo>
                    <a:pt x="244" y="116"/>
                    <a:pt x="242" y="115"/>
                    <a:pt x="243" y="114"/>
                  </a:cubicBezTo>
                  <a:cubicBezTo>
                    <a:pt x="247" y="117"/>
                    <a:pt x="247" y="117"/>
                    <a:pt x="247" y="117"/>
                  </a:cubicBezTo>
                  <a:cubicBezTo>
                    <a:pt x="250" y="114"/>
                    <a:pt x="247" y="107"/>
                    <a:pt x="252" y="108"/>
                  </a:cubicBezTo>
                  <a:cubicBezTo>
                    <a:pt x="252" y="111"/>
                    <a:pt x="251" y="117"/>
                    <a:pt x="249" y="118"/>
                  </a:cubicBezTo>
                  <a:cubicBezTo>
                    <a:pt x="252" y="118"/>
                    <a:pt x="247" y="120"/>
                    <a:pt x="250" y="122"/>
                  </a:cubicBezTo>
                  <a:cubicBezTo>
                    <a:pt x="251" y="116"/>
                    <a:pt x="254" y="120"/>
                    <a:pt x="257" y="116"/>
                  </a:cubicBezTo>
                  <a:cubicBezTo>
                    <a:pt x="257" y="117"/>
                    <a:pt x="257" y="118"/>
                    <a:pt x="256" y="118"/>
                  </a:cubicBezTo>
                  <a:cubicBezTo>
                    <a:pt x="262" y="119"/>
                    <a:pt x="262" y="119"/>
                    <a:pt x="262" y="119"/>
                  </a:cubicBezTo>
                  <a:cubicBezTo>
                    <a:pt x="260" y="116"/>
                    <a:pt x="266" y="115"/>
                    <a:pt x="265" y="110"/>
                  </a:cubicBezTo>
                  <a:cubicBezTo>
                    <a:pt x="258" y="110"/>
                    <a:pt x="260" y="112"/>
                    <a:pt x="253" y="111"/>
                  </a:cubicBezTo>
                  <a:cubicBezTo>
                    <a:pt x="255" y="110"/>
                    <a:pt x="256" y="105"/>
                    <a:pt x="256" y="101"/>
                  </a:cubicBezTo>
                  <a:cubicBezTo>
                    <a:pt x="257" y="101"/>
                    <a:pt x="257" y="101"/>
                    <a:pt x="257" y="101"/>
                  </a:cubicBezTo>
                  <a:cubicBezTo>
                    <a:pt x="257" y="97"/>
                    <a:pt x="256" y="96"/>
                    <a:pt x="254" y="88"/>
                  </a:cubicBezTo>
                  <a:cubicBezTo>
                    <a:pt x="252" y="94"/>
                    <a:pt x="249" y="90"/>
                    <a:pt x="246" y="94"/>
                  </a:cubicBezTo>
                  <a:cubicBezTo>
                    <a:pt x="246" y="99"/>
                    <a:pt x="249" y="99"/>
                    <a:pt x="251" y="98"/>
                  </a:cubicBezTo>
                  <a:cubicBezTo>
                    <a:pt x="248" y="101"/>
                    <a:pt x="248" y="101"/>
                    <a:pt x="248" y="101"/>
                  </a:cubicBezTo>
                  <a:cubicBezTo>
                    <a:pt x="248" y="99"/>
                    <a:pt x="248" y="99"/>
                    <a:pt x="248" y="99"/>
                  </a:cubicBezTo>
                  <a:cubicBezTo>
                    <a:pt x="239" y="100"/>
                    <a:pt x="239" y="100"/>
                    <a:pt x="239" y="100"/>
                  </a:cubicBezTo>
                  <a:cubicBezTo>
                    <a:pt x="241" y="99"/>
                    <a:pt x="241" y="97"/>
                    <a:pt x="241" y="95"/>
                  </a:cubicBezTo>
                  <a:cubicBezTo>
                    <a:pt x="240" y="95"/>
                    <a:pt x="239" y="94"/>
                    <a:pt x="237" y="93"/>
                  </a:cubicBezTo>
                  <a:cubicBezTo>
                    <a:pt x="238" y="97"/>
                    <a:pt x="239" y="100"/>
                    <a:pt x="238" y="100"/>
                  </a:cubicBezTo>
                  <a:cubicBezTo>
                    <a:pt x="232" y="100"/>
                    <a:pt x="228" y="98"/>
                    <a:pt x="225" y="94"/>
                  </a:cubicBezTo>
                  <a:cubicBezTo>
                    <a:pt x="224" y="94"/>
                    <a:pt x="224" y="94"/>
                    <a:pt x="224" y="94"/>
                  </a:cubicBezTo>
                  <a:cubicBezTo>
                    <a:pt x="226" y="98"/>
                    <a:pt x="222" y="103"/>
                    <a:pt x="222" y="107"/>
                  </a:cubicBezTo>
                  <a:cubicBezTo>
                    <a:pt x="221" y="103"/>
                    <a:pt x="219" y="105"/>
                    <a:pt x="216" y="104"/>
                  </a:cubicBezTo>
                  <a:cubicBezTo>
                    <a:pt x="217" y="109"/>
                    <a:pt x="220" y="115"/>
                    <a:pt x="223" y="118"/>
                  </a:cubicBezTo>
                  <a:cubicBezTo>
                    <a:pt x="225" y="113"/>
                    <a:pt x="224" y="113"/>
                    <a:pt x="224" y="107"/>
                  </a:cubicBezTo>
                  <a:cubicBezTo>
                    <a:pt x="228" y="101"/>
                    <a:pt x="228" y="101"/>
                    <a:pt x="228" y="101"/>
                  </a:cubicBezTo>
                  <a:cubicBezTo>
                    <a:pt x="228" y="105"/>
                    <a:pt x="228" y="105"/>
                    <a:pt x="228" y="105"/>
                  </a:cubicBezTo>
                  <a:cubicBezTo>
                    <a:pt x="231" y="106"/>
                    <a:pt x="233" y="100"/>
                    <a:pt x="234" y="105"/>
                  </a:cubicBezTo>
                  <a:cubicBezTo>
                    <a:pt x="233" y="109"/>
                    <a:pt x="230" y="107"/>
                    <a:pt x="230" y="111"/>
                  </a:cubicBezTo>
                  <a:cubicBezTo>
                    <a:pt x="232" y="112"/>
                    <a:pt x="232" y="112"/>
                    <a:pt x="232" y="112"/>
                  </a:cubicBezTo>
                  <a:cubicBezTo>
                    <a:pt x="230" y="118"/>
                    <a:pt x="229" y="108"/>
                    <a:pt x="226" y="113"/>
                  </a:cubicBezTo>
                  <a:cubicBezTo>
                    <a:pt x="229" y="116"/>
                    <a:pt x="226" y="113"/>
                    <a:pt x="225" y="116"/>
                  </a:cubicBezTo>
                  <a:cubicBezTo>
                    <a:pt x="227" y="119"/>
                    <a:pt x="231" y="113"/>
                    <a:pt x="232" y="121"/>
                  </a:cubicBezTo>
                  <a:cubicBezTo>
                    <a:pt x="231" y="124"/>
                    <a:pt x="223" y="114"/>
                    <a:pt x="222" y="122"/>
                  </a:cubicBezTo>
                  <a:cubicBezTo>
                    <a:pt x="222" y="121"/>
                    <a:pt x="222" y="121"/>
                    <a:pt x="222" y="121"/>
                  </a:cubicBezTo>
                  <a:cubicBezTo>
                    <a:pt x="218" y="122"/>
                    <a:pt x="218" y="126"/>
                    <a:pt x="217" y="129"/>
                  </a:cubicBezTo>
                  <a:cubicBezTo>
                    <a:pt x="215" y="127"/>
                    <a:pt x="214" y="131"/>
                    <a:pt x="213" y="132"/>
                  </a:cubicBezTo>
                  <a:cubicBezTo>
                    <a:pt x="212" y="130"/>
                    <a:pt x="212" y="130"/>
                    <a:pt x="212" y="130"/>
                  </a:cubicBezTo>
                  <a:cubicBezTo>
                    <a:pt x="210" y="131"/>
                    <a:pt x="210" y="131"/>
                    <a:pt x="210" y="131"/>
                  </a:cubicBezTo>
                  <a:cubicBezTo>
                    <a:pt x="210" y="127"/>
                    <a:pt x="213" y="131"/>
                    <a:pt x="214" y="129"/>
                  </a:cubicBezTo>
                  <a:cubicBezTo>
                    <a:pt x="213" y="126"/>
                    <a:pt x="213" y="126"/>
                    <a:pt x="213" y="126"/>
                  </a:cubicBezTo>
                  <a:cubicBezTo>
                    <a:pt x="217" y="129"/>
                    <a:pt x="216" y="122"/>
                    <a:pt x="217" y="118"/>
                  </a:cubicBezTo>
                  <a:cubicBezTo>
                    <a:pt x="215" y="122"/>
                    <a:pt x="209" y="120"/>
                    <a:pt x="211" y="127"/>
                  </a:cubicBezTo>
                  <a:cubicBezTo>
                    <a:pt x="208" y="124"/>
                    <a:pt x="208" y="124"/>
                    <a:pt x="208" y="124"/>
                  </a:cubicBezTo>
                  <a:cubicBezTo>
                    <a:pt x="208" y="126"/>
                    <a:pt x="208" y="126"/>
                    <a:pt x="208" y="126"/>
                  </a:cubicBezTo>
                  <a:cubicBezTo>
                    <a:pt x="206" y="123"/>
                    <a:pt x="205" y="119"/>
                    <a:pt x="207" y="117"/>
                  </a:cubicBezTo>
                  <a:cubicBezTo>
                    <a:pt x="208" y="118"/>
                    <a:pt x="208" y="118"/>
                    <a:pt x="208" y="119"/>
                  </a:cubicBezTo>
                  <a:cubicBezTo>
                    <a:pt x="209" y="117"/>
                    <a:pt x="209" y="114"/>
                    <a:pt x="212" y="114"/>
                  </a:cubicBezTo>
                  <a:cubicBezTo>
                    <a:pt x="211" y="116"/>
                    <a:pt x="211" y="116"/>
                    <a:pt x="211" y="116"/>
                  </a:cubicBezTo>
                  <a:cubicBezTo>
                    <a:pt x="215" y="115"/>
                    <a:pt x="218" y="113"/>
                    <a:pt x="218" y="109"/>
                  </a:cubicBezTo>
                  <a:cubicBezTo>
                    <a:pt x="212" y="109"/>
                    <a:pt x="207" y="110"/>
                    <a:pt x="202" y="112"/>
                  </a:cubicBezTo>
                  <a:cubicBezTo>
                    <a:pt x="204" y="121"/>
                    <a:pt x="204" y="126"/>
                    <a:pt x="207" y="134"/>
                  </a:cubicBezTo>
                  <a:cubicBezTo>
                    <a:pt x="205" y="136"/>
                    <a:pt x="203" y="138"/>
                    <a:pt x="200" y="136"/>
                  </a:cubicBezTo>
                  <a:cubicBezTo>
                    <a:pt x="200" y="135"/>
                    <a:pt x="200" y="135"/>
                    <a:pt x="200" y="135"/>
                  </a:cubicBezTo>
                  <a:cubicBezTo>
                    <a:pt x="199" y="134"/>
                    <a:pt x="199" y="135"/>
                    <a:pt x="199" y="136"/>
                  </a:cubicBezTo>
                  <a:cubicBezTo>
                    <a:pt x="198" y="134"/>
                    <a:pt x="197" y="132"/>
                    <a:pt x="196" y="131"/>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5" y="133"/>
                    <a:pt x="195" y="133"/>
                    <a:pt x="195" y="133"/>
                  </a:cubicBezTo>
                  <a:cubicBezTo>
                    <a:pt x="195" y="133"/>
                    <a:pt x="195" y="133"/>
                    <a:pt x="195" y="133"/>
                  </a:cubicBezTo>
                  <a:cubicBezTo>
                    <a:pt x="195" y="134"/>
                    <a:pt x="195" y="134"/>
                    <a:pt x="195" y="134"/>
                  </a:cubicBezTo>
                  <a:cubicBezTo>
                    <a:pt x="194" y="135"/>
                    <a:pt x="194" y="135"/>
                    <a:pt x="194" y="135"/>
                  </a:cubicBezTo>
                  <a:cubicBezTo>
                    <a:pt x="194" y="135"/>
                    <a:pt x="194" y="136"/>
                    <a:pt x="193" y="136"/>
                  </a:cubicBezTo>
                  <a:cubicBezTo>
                    <a:pt x="192" y="136"/>
                    <a:pt x="193" y="134"/>
                    <a:pt x="193" y="134"/>
                  </a:cubicBezTo>
                  <a:cubicBezTo>
                    <a:pt x="193" y="133"/>
                    <a:pt x="193" y="132"/>
                    <a:pt x="194" y="132"/>
                  </a:cubicBezTo>
                  <a:cubicBezTo>
                    <a:pt x="194" y="132"/>
                    <a:pt x="194" y="131"/>
                    <a:pt x="195" y="131"/>
                  </a:cubicBezTo>
                  <a:cubicBezTo>
                    <a:pt x="195" y="131"/>
                    <a:pt x="195" y="131"/>
                    <a:pt x="195" y="131"/>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1"/>
                    <a:pt x="196" y="131"/>
                  </a:cubicBezTo>
                  <a:cubicBezTo>
                    <a:pt x="197" y="132"/>
                    <a:pt x="197" y="130"/>
                    <a:pt x="198" y="129"/>
                  </a:cubicBezTo>
                  <a:cubicBezTo>
                    <a:pt x="198" y="128"/>
                    <a:pt x="199" y="128"/>
                    <a:pt x="200" y="130"/>
                  </a:cubicBezTo>
                  <a:cubicBezTo>
                    <a:pt x="200" y="129"/>
                    <a:pt x="200" y="134"/>
                    <a:pt x="203" y="133"/>
                  </a:cubicBezTo>
                  <a:cubicBezTo>
                    <a:pt x="205" y="135"/>
                    <a:pt x="204" y="130"/>
                    <a:pt x="203" y="128"/>
                  </a:cubicBezTo>
                  <a:cubicBezTo>
                    <a:pt x="203" y="126"/>
                    <a:pt x="200" y="127"/>
                    <a:pt x="200" y="124"/>
                  </a:cubicBezTo>
                  <a:cubicBezTo>
                    <a:pt x="198" y="125"/>
                    <a:pt x="199" y="128"/>
                    <a:pt x="197" y="126"/>
                  </a:cubicBezTo>
                  <a:cubicBezTo>
                    <a:pt x="197" y="126"/>
                    <a:pt x="198" y="121"/>
                    <a:pt x="200" y="124"/>
                  </a:cubicBezTo>
                  <a:cubicBezTo>
                    <a:pt x="201" y="119"/>
                    <a:pt x="197" y="110"/>
                    <a:pt x="195" y="110"/>
                  </a:cubicBezTo>
                  <a:cubicBezTo>
                    <a:pt x="197" y="113"/>
                    <a:pt x="191" y="116"/>
                    <a:pt x="197" y="118"/>
                  </a:cubicBezTo>
                  <a:cubicBezTo>
                    <a:pt x="197" y="122"/>
                    <a:pt x="194" y="124"/>
                    <a:pt x="194" y="126"/>
                  </a:cubicBezTo>
                  <a:cubicBezTo>
                    <a:pt x="194" y="126"/>
                    <a:pt x="194" y="126"/>
                    <a:pt x="194" y="126"/>
                  </a:cubicBezTo>
                  <a:cubicBezTo>
                    <a:pt x="194" y="126"/>
                    <a:pt x="193" y="126"/>
                    <a:pt x="193" y="126"/>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2" y="127"/>
                    <a:pt x="192" y="127"/>
                    <a:pt x="192" y="127"/>
                  </a:cubicBezTo>
                  <a:cubicBezTo>
                    <a:pt x="192" y="127"/>
                    <a:pt x="192" y="127"/>
                    <a:pt x="192" y="127"/>
                  </a:cubicBezTo>
                  <a:cubicBezTo>
                    <a:pt x="192" y="128"/>
                    <a:pt x="192" y="128"/>
                    <a:pt x="192" y="128"/>
                  </a:cubicBezTo>
                  <a:cubicBezTo>
                    <a:pt x="192" y="127"/>
                    <a:pt x="192" y="127"/>
                    <a:pt x="192" y="126"/>
                  </a:cubicBezTo>
                  <a:cubicBezTo>
                    <a:pt x="192" y="126"/>
                    <a:pt x="192" y="126"/>
                    <a:pt x="192" y="126"/>
                  </a:cubicBezTo>
                  <a:cubicBezTo>
                    <a:pt x="192" y="126"/>
                    <a:pt x="192" y="126"/>
                    <a:pt x="192" y="126"/>
                  </a:cubicBezTo>
                  <a:cubicBezTo>
                    <a:pt x="192" y="126"/>
                    <a:pt x="192" y="126"/>
                    <a:pt x="192" y="126"/>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4"/>
                    <a:pt x="192" y="124"/>
                    <a:pt x="191" y="123"/>
                  </a:cubicBezTo>
                  <a:cubicBezTo>
                    <a:pt x="191" y="124"/>
                    <a:pt x="191" y="124"/>
                    <a:pt x="191"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0" y="125"/>
                    <a:pt x="191" y="124"/>
                  </a:cubicBezTo>
                  <a:cubicBezTo>
                    <a:pt x="191" y="124"/>
                    <a:pt x="191" y="124"/>
                    <a:pt x="191" y="124"/>
                  </a:cubicBezTo>
                  <a:cubicBezTo>
                    <a:pt x="191" y="124"/>
                    <a:pt x="191" y="124"/>
                    <a:pt x="191" y="124"/>
                  </a:cubicBezTo>
                  <a:cubicBezTo>
                    <a:pt x="191" y="124"/>
                    <a:pt x="191" y="124"/>
                    <a:pt x="191" y="124"/>
                  </a:cubicBezTo>
                  <a:cubicBezTo>
                    <a:pt x="191" y="125"/>
                    <a:pt x="191" y="125"/>
                    <a:pt x="191" y="125"/>
                  </a:cubicBezTo>
                  <a:cubicBezTo>
                    <a:pt x="190" y="127"/>
                    <a:pt x="190" y="127"/>
                    <a:pt x="190" y="127"/>
                  </a:cubicBezTo>
                  <a:cubicBezTo>
                    <a:pt x="190" y="128"/>
                    <a:pt x="190" y="129"/>
                    <a:pt x="190" y="129"/>
                  </a:cubicBezTo>
                  <a:cubicBezTo>
                    <a:pt x="188" y="132"/>
                    <a:pt x="188" y="132"/>
                    <a:pt x="188" y="132"/>
                  </a:cubicBezTo>
                  <a:cubicBezTo>
                    <a:pt x="190" y="129"/>
                    <a:pt x="188" y="129"/>
                    <a:pt x="187" y="129"/>
                  </a:cubicBezTo>
                  <a:cubicBezTo>
                    <a:pt x="184" y="130"/>
                    <a:pt x="184" y="130"/>
                    <a:pt x="184" y="130"/>
                  </a:cubicBezTo>
                  <a:cubicBezTo>
                    <a:pt x="183" y="131"/>
                    <a:pt x="182" y="131"/>
                    <a:pt x="181" y="131"/>
                  </a:cubicBezTo>
                  <a:cubicBezTo>
                    <a:pt x="182" y="134"/>
                    <a:pt x="179" y="138"/>
                    <a:pt x="183" y="138"/>
                  </a:cubicBezTo>
                  <a:cubicBezTo>
                    <a:pt x="188" y="138"/>
                    <a:pt x="184" y="135"/>
                    <a:pt x="188" y="133"/>
                  </a:cubicBezTo>
                  <a:cubicBezTo>
                    <a:pt x="186" y="137"/>
                    <a:pt x="186" y="137"/>
                    <a:pt x="186" y="137"/>
                  </a:cubicBezTo>
                  <a:cubicBezTo>
                    <a:pt x="185" y="140"/>
                    <a:pt x="185" y="140"/>
                    <a:pt x="185" y="140"/>
                  </a:cubicBezTo>
                  <a:cubicBezTo>
                    <a:pt x="185" y="140"/>
                    <a:pt x="185" y="140"/>
                    <a:pt x="185" y="140"/>
                  </a:cubicBezTo>
                  <a:cubicBezTo>
                    <a:pt x="184" y="142"/>
                    <a:pt x="184" y="143"/>
                    <a:pt x="184" y="145"/>
                  </a:cubicBezTo>
                  <a:cubicBezTo>
                    <a:pt x="177" y="148"/>
                    <a:pt x="183" y="135"/>
                    <a:pt x="176" y="142"/>
                  </a:cubicBezTo>
                  <a:cubicBezTo>
                    <a:pt x="179" y="147"/>
                    <a:pt x="179" y="147"/>
                    <a:pt x="179" y="147"/>
                  </a:cubicBezTo>
                  <a:cubicBezTo>
                    <a:pt x="174" y="149"/>
                    <a:pt x="168" y="149"/>
                    <a:pt x="162" y="149"/>
                  </a:cubicBezTo>
                  <a:cubicBezTo>
                    <a:pt x="156" y="150"/>
                    <a:pt x="151" y="150"/>
                    <a:pt x="148" y="151"/>
                  </a:cubicBezTo>
                  <a:cubicBezTo>
                    <a:pt x="149" y="148"/>
                    <a:pt x="149" y="143"/>
                    <a:pt x="146" y="140"/>
                  </a:cubicBezTo>
                  <a:cubicBezTo>
                    <a:pt x="149" y="141"/>
                    <a:pt x="155" y="139"/>
                    <a:pt x="159" y="138"/>
                  </a:cubicBezTo>
                  <a:cubicBezTo>
                    <a:pt x="160" y="138"/>
                    <a:pt x="155" y="145"/>
                    <a:pt x="150" y="145"/>
                  </a:cubicBezTo>
                  <a:cubicBezTo>
                    <a:pt x="152" y="150"/>
                    <a:pt x="155" y="148"/>
                    <a:pt x="157" y="145"/>
                  </a:cubicBezTo>
                  <a:cubicBezTo>
                    <a:pt x="160" y="143"/>
                    <a:pt x="162" y="141"/>
                    <a:pt x="163" y="146"/>
                  </a:cubicBezTo>
                  <a:cubicBezTo>
                    <a:pt x="170" y="146"/>
                    <a:pt x="171" y="143"/>
                    <a:pt x="172" y="140"/>
                  </a:cubicBezTo>
                  <a:cubicBezTo>
                    <a:pt x="174" y="137"/>
                    <a:pt x="174" y="135"/>
                    <a:pt x="180" y="136"/>
                  </a:cubicBezTo>
                  <a:cubicBezTo>
                    <a:pt x="179" y="132"/>
                    <a:pt x="182" y="133"/>
                    <a:pt x="181" y="129"/>
                  </a:cubicBezTo>
                  <a:cubicBezTo>
                    <a:pt x="178" y="127"/>
                    <a:pt x="175" y="128"/>
                    <a:pt x="172" y="130"/>
                  </a:cubicBezTo>
                  <a:cubicBezTo>
                    <a:pt x="169" y="132"/>
                    <a:pt x="166" y="134"/>
                    <a:pt x="162" y="134"/>
                  </a:cubicBezTo>
                  <a:cubicBezTo>
                    <a:pt x="163" y="134"/>
                    <a:pt x="164" y="133"/>
                    <a:pt x="164" y="132"/>
                  </a:cubicBezTo>
                  <a:cubicBezTo>
                    <a:pt x="159" y="132"/>
                    <a:pt x="158" y="133"/>
                    <a:pt x="155" y="136"/>
                  </a:cubicBezTo>
                  <a:cubicBezTo>
                    <a:pt x="156" y="136"/>
                    <a:pt x="156" y="136"/>
                    <a:pt x="156" y="136"/>
                  </a:cubicBezTo>
                  <a:cubicBezTo>
                    <a:pt x="151" y="141"/>
                    <a:pt x="152" y="134"/>
                    <a:pt x="148" y="133"/>
                  </a:cubicBezTo>
                  <a:cubicBezTo>
                    <a:pt x="147" y="133"/>
                    <a:pt x="143" y="133"/>
                    <a:pt x="144" y="136"/>
                  </a:cubicBezTo>
                  <a:cubicBezTo>
                    <a:pt x="142" y="135"/>
                    <a:pt x="140" y="134"/>
                    <a:pt x="138" y="133"/>
                  </a:cubicBezTo>
                  <a:cubicBezTo>
                    <a:pt x="139" y="137"/>
                    <a:pt x="139" y="137"/>
                    <a:pt x="139" y="137"/>
                  </a:cubicBezTo>
                  <a:cubicBezTo>
                    <a:pt x="136" y="138"/>
                    <a:pt x="135" y="135"/>
                    <a:pt x="132" y="138"/>
                  </a:cubicBezTo>
                  <a:cubicBezTo>
                    <a:pt x="132" y="142"/>
                    <a:pt x="132" y="142"/>
                    <a:pt x="132" y="142"/>
                  </a:cubicBezTo>
                  <a:cubicBezTo>
                    <a:pt x="135" y="142"/>
                    <a:pt x="138" y="143"/>
                    <a:pt x="140" y="143"/>
                  </a:cubicBezTo>
                  <a:cubicBezTo>
                    <a:pt x="136" y="145"/>
                    <a:pt x="140" y="147"/>
                    <a:pt x="135" y="148"/>
                  </a:cubicBezTo>
                  <a:cubicBezTo>
                    <a:pt x="140" y="143"/>
                    <a:pt x="131" y="146"/>
                    <a:pt x="131" y="142"/>
                  </a:cubicBezTo>
                  <a:cubicBezTo>
                    <a:pt x="127" y="145"/>
                    <a:pt x="127" y="145"/>
                    <a:pt x="127" y="145"/>
                  </a:cubicBezTo>
                  <a:cubicBezTo>
                    <a:pt x="128" y="144"/>
                    <a:pt x="128" y="144"/>
                    <a:pt x="128" y="144"/>
                  </a:cubicBezTo>
                  <a:cubicBezTo>
                    <a:pt x="126" y="141"/>
                    <a:pt x="125" y="145"/>
                    <a:pt x="122" y="145"/>
                  </a:cubicBezTo>
                  <a:cubicBezTo>
                    <a:pt x="126" y="147"/>
                    <a:pt x="128" y="150"/>
                    <a:pt x="133" y="147"/>
                  </a:cubicBezTo>
                  <a:cubicBezTo>
                    <a:pt x="129" y="149"/>
                    <a:pt x="122" y="152"/>
                    <a:pt x="121" y="152"/>
                  </a:cubicBezTo>
                  <a:cubicBezTo>
                    <a:pt x="117" y="154"/>
                    <a:pt x="115" y="150"/>
                    <a:pt x="111" y="149"/>
                  </a:cubicBezTo>
                  <a:cubicBezTo>
                    <a:pt x="118" y="148"/>
                    <a:pt x="111" y="137"/>
                    <a:pt x="122" y="140"/>
                  </a:cubicBezTo>
                  <a:cubicBezTo>
                    <a:pt x="122" y="141"/>
                    <a:pt x="121" y="141"/>
                    <a:pt x="121" y="140"/>
                  </a:cubicBezTo>
                  <a:cubicBezTo>
                    <a:pt x="122" y="146"/>
                    <a:pt x="128" y="140"/>
                    <a:pt x="131" y="138"/>
                  </a:cubicBezTo>
                  <a:cubicBezTo>
                    <a:pt x="130" y="135"/>
                    <a:pt x="132" y="134"/>
                    <a:pt x="128" y="133"/>
                  </a:cubicBezTo>
                  <a:cubicBezTo>
                    <a:pt x="130" y="135"/>
                    <a:pt x="124" y="140"/>
                    <a:pt x="120" y="137"/>
                  </a:cubicBezTo>
                  <a:cubicBezTo>
                    <a:pt x="121" y="130"/>
                    <a:pt x="121" y="130"/>
                    <a:pt x="121" y="130"/>
                  </a:cubicBezTo>
                  <a:cubicBezTo>
                    <a:pt x="119" y="130"/>
                    <a:pt x="117" y="129"/>
                    <a:pt x="115" y="129"/>
                  </a:cubicBezTo>
                  <a:cubicBezTo>
                    <a:pt x="116" y="129"/>
                    <a:pt x="116" y="129"/>
                    <a:pt x="116" y="129"/>
                  </a:cubicBezTo>
                  <a:cubicBezTo>
                    <a:pt x="114" y="124"/>
                    <a:pt x="109" y="129"/>
                    <a:pt x="106" y="126"/>
                  </a:cubicBezTo>
                  <a:cubicBezTo>
                    <a:pt x="103" y="128"/>
                    <a:pt x="93" y="123"/>
                    <a:pt x="96" y="131"/>
                  </a:cubicBezTo>
                  <a:cubicBezTo>
                    <a:pt x="93" y="126"/>
                    <a:pt x="89" y="131"/>
                    <a:pt x="85" y="130"/>
                  </a:cubicBezTo>
                  <a:cubicBezTo>
                    <a:pt x="86" y="132"/>
                    <a:pt x="87" y="133"/>
                    <a:pt x="89" y="134"/>
                  </a:cubicBezTo>
                  <a:cubicBezTo>
                    <a:pt x="82" y="137"/>
                    <a:pt x="84" y="135"/>
                    <a:pt x="77" y="141"/>
                  </a:cubicBezTo>
                  <a:cubicBezTo>
                    <a:pt x="78" y="139"/>
                    <a:pt x="77" y="137"/>
                    <a:pt x="79" y="135"/>
                  </a:cubicBezTo>
                  <a:cubicBezTo>
                    <a:pt x="71" y="133"/>
                    <a:pt x="62" y="127"/>
                    <a:pt x="56" y="129"/>
                  </a:cubicBezTo>
                  <a:cubicBezTo>
                    <a:pt x="51" y="127"/>
                    <a:pt x="54" y="120"/>
                    <a:pt x="46" y="119"/>
                  </a:cubicBezTo>
                  <a:cubicBezTo>
                    <a:pt x="44" y="119"/>
                    <a:pt x="44" y="125"/>
                    <a:pt x="41" y="121"/>
                  </a:cubicBezTo>
                  <a:cubicBezTo>
                    <a:pt x="41" y="120"/>
                    <a:pt x="47" y="119"/>
                    <a:pt x="43" y="117"/>
                  </a:cubicBezTo>
                  <a:cubicBezTo>
                    <a:pt x="37" y="119"/>
                    <a:pt x="37" y="110"/>
                    <a:pt x="30" y="111"/>
                  </a:cubicBezTo>
                  <a:cubicBezTo>
                    <a:pt x="29" y="108"/>
                    <a:pt x="25" y="106"/>
                    <a:pt x="28" y="103"/>
                  </a:cubicBezTo>
                  <a:cubicBezTo>
                    <a:pt x="31" y="106"/>
                    <a:pt x="36" y="109"/>
                    <a:pt x="38" y="107"/>
                  </a:cubicBezTo>
                  <a:cubicBezTo>
                    <a:pt x="36" y="109"/>
                    <a:pt x="39" y="111"/>
                    <a:pt x="35" y="111"/>
                  </a:cubicBezTo>
                  <a:cubicBezTo>
                    <a:pt x="39" y="117"/>
                    <a:pt x="40" y="111"/>
                    <a:pt x="44" y="115"/>
                  </a:cubicBezTo>
                  <a:cubicBezTo>
                    <a:pt x="45" y="114"/>
                    <a:pt x="44" y="110"/>
                    <a:pt x="42" y="111"/>
                  </a:cubicBezTo>
                  <a:cubicBezTo>
                    <a:pt x="45" y="106"/>
                    <a:pt x="52" y="114"/>
                    <a:pt x="51" y="106"/>
                  </a:cubicBezTo>
                  <a:cubicBezTo>
                    <a:pt x="47" y="103"/>
                    <a:pt x="39" y="111"/>
                    <a:pt x="38" y="104"/>
                  </a:cubicBezTo>
                  <a:cubicBezTo>
                    <a:pt x="42" y="102"/>
                    <a:pt x="43" y="106"/>
                    <a:pt x="48" y="102"/>
                  </a:cubicBezTo>
                  <a:cubicBezTo>
                    <a:pt x="46" y="99"/>
                    <a:pt x="46" y="99"/>
                    <a:pt x="46" y="99"/>
                  </a:cubicBezTo>
                  <a:cubicBezTo>
                    <a:pt x="41" y="100"/>
                    <a:pt x="41" y="100"/>
                    <a:pt x="41" y="100"/>
                  </a:cubicBezTo>
                  <a:cubicBezTo>
                    <a:pt x="42" y="100"/>
                    <a:pt x="42" y="100"/>
                    <a:pt x="42" y="100"/>
                  </a:cubicBezTo>
                  <a:cubicBezTo>
                    <a:pt x="39" y="92"/>
                    <a:pt x="33" y="101"/>
                    <a:pt x="27" y="100"/>
                  </a:cubicBezTo>
                  <a:cubicBezTo>
                    <a:pt x="28" y="105"/>
                    <a:pt x="21" y="107"/>
                    <a:pt x="22" y="111"/>
                  </a:cubicBezTo>
                  <a:cubicBezTo>
                    <a:pt x="18" y="109"/>
                    <a:pt x="15" y="106"/>
                    <a:pt x="19" y="102"/>
                  </a:cubicBezTo>
                  <a:cubicBezTo>
                    <a:pt x="28" y="103"/>
                    <a:pt x="22" y="97"/>
                    <a:pt x="31" y="97"/>
                  </a:cubicBezTo>
                  <a:cubicBezTo>
                    <a:pt x="32" y="95"/>
                    <a:pt x="37" y="91"/>
                    <a:pt x="34" y="89"/>
                  </a:cubicBezTo>
                  <a:cubicBezTo>
                    <a:pt x="28" y="89"/>
                    <a:pt x="33" y="93"/>
                    <a:pt x="28" y="92"/>
                  </a:cubicBezTo>
                  <a:cubicBezTo>
                    <a:pt x="28" y="91"/>
                    <a:pt x="28" y="91"/>
                    <a:pt x="29" y="90"/>
                  </a:cubicBezTo>
                  <a:cubicBezTo>
                    <a:pt x="25" y="91"/>
                    <a:pt x="27" y="88"/>
                    <a:pt x="23" y="89"/>
                  </a:cubicBezTo>
                  <a:cubicBezTo>
                    <a:pt x="24" y="88"/>
                    <a:pt x="24" y="88"/>
                    <a:pt x="24" y="88"/>
                  </a:cubicBezTo>
                  <a:cubicBezTo>
                    <a:pt x="24" y="84"/>
                    <a:pt x="19" y="89"/>
                    <a:pt x="19" y="85"/>
                  </a:cubicBezTo>
                  <a:cubicBezTo>
                    <a:pt x="18" y="89"/>
                    <a:pt x="16" y="86"/>
                    <a:pt x="13" y="87"/>
                  </a:cubicBezTo>
                  <a:cubicBezTo>
                    <a:pt x="14" y="90"/>
                    <a:pt x="12" y="96"/>
                    <a:pt x="17" y="99"/>
                  </a:cubicBezTo>
                  <a:cubicBezTo>
                    <a:pt x="19" y="97"/>
                    <a:pt x="20" y="95"/>
                    <a:pt x="23" y="95"/>
                  </a:cubicBezTo>
                  <a:cubicBezTo>
                    <a:pt x="19" y="93"/>
                    <a:pt x="19" y="93"/>
                    <a:pt x="19" y="93"/>
                  </a:cubicBezTo>
                  <a:cubicBezTo>
                    <a:pt x="20" y="93"/>
                    <a:pt x="21" y="93"/>
                    <a:pt x="22" y="93"/>
                  </a:cubicBezTo>
                  <a:cubicBezTo>
                    <a:pt x="24" y="96"/>
                    <a:pt x="24" y="96"/>
                    <a:pt x="24" y="96"/>
                  </a:cubicBezTo>
                  <a:cubicBezTo>
                    <a:pt x="19" y="96"/>
                    <a:pt x="19" y="100"/>
                    <a:pt x="15" y="101"/>
                  </a:cubicBezTo>
                  <a:cubicBezTo>
                    <a:pt x="13" y="98"/>
                    <a:pt x="12" y="100"/>
                    <a:pt x="10" y="97"/>
                  </a:cubicBezTo>
                  <a:cubicBezTo>
                    <a:pt x="13" y="94"/>
                    <a:pt x="9" y="86"/>
                    <a:pt x="8" y="81"/>
                  </a:cubicBezTo>
                  <a:cubicBezTo>
                    <a:pt x="8" y="81"/>
                    <a:pt x="9" y="82"/>
                    <a:pt x="9" y="82"/>
                  </a:cubicBezTo>
                  <a:cubicBezTo>
                    <a:pt x="14" y="82"/>
                    <a:pt x="10" y="78"/>
                    <a:pt x="11" y="77"/>
                  </a:cubicBezTo>
                  <a:cubicBezTo>
                    <a:pt x="7" y="77"/>
                    <a:pt x="7" y="77"/>
                    <a:pt x="7" y="77"/>
                  </a:cubicBezTo>
                  <a:cubicBezTo>
                    <a:pt x="8" y="77"/>
                    <a:pt x="9" y="77"/>
                    <a:pt x="9" y="75"/>
                  </a:cubicBezTo>
                  <a:cubicBezTo>
                    <a:pt x="6" y="74"/>
                    <a:pt x="3" y="78"/>
                    <a:pt x="0" y="76"/>
                  </a:cubicBezTo>
                  <a:cubicBezTo>
                    <a:pt x="1" y="74"/>
                    <a:pt x="6" y="73"/>
                    <a:pt x="5" y="70"/>
                  </a:cubicBezTo>
                  <a:cubicBezTo>
                    <a:pt x="6" y="68"/>
                    <a:pt x="8" y="62"/>
                    <a:pt x="4" y="61"/>
                  </a:cubicBezTo>
                  <a:cubicBezTo>
                    <a:pt x="3" y="62"/>
                    <a:pt x="2" y="61"/>
                    <a:pt x="0" y="61"/>
                  </a:cubicBezTo>
                  <a:cubicBezTo>
                    <a:pt x="1" y="61"/>
                    <a:pt x="1" y="61"/>
                    <a:pt x="1" y="61"/>
                  </a:cubicBezTo>
                  <a:cubicBezTo>
                    <a:pt x="1" y="57"/>
                    <a:pt x="1" y="57"/>
                    <a:pt x="1" y="57"/>
                  </a:cubicBezTo>
                  <a:cubicBezTo>
                    <a:pt x="6" y="55"/>
                    <a:pt x="3" y="62"/>
                    <a:pt x="8" y="60"/>
                  </a:cubicBezTo>
                  <a:cubicBezTo>
                    <a:pt x="11" y="57"/>
                    <a:pt x="11" y="57"/>
                    <a:pt x="11" y="57"/>
                  </a:cubicBezTo>
                  <a:cubicBezTo>
                    <a:pt x="12" y="58"/>
                    <a:pt x="15" y="58"/>
                    <a:pt x="18" y="57"/>
                  </a:cubicBezTo>
                  <a:cubicBezTo>
                    <a:pt x="16" y="55"/>
                    <a:pt x="15" y="56"/>
                    <a:pt x="12" y="54"/>
                  </a:cubicBezTo>
                  <a:cubicBezTo>
                    <a:pt x="13" y="52"/>
                    <a:pt x="16" y="52"/>
                    <a:pt x="17" y="52"/>
                  </a:cubicBezTo>
                  <a:cubicBezTo>
                    <a:pt x="15" y="53"/>
                    <a:pt x="15" y="53"/>
                    <a:pt x="15" y="53"/>
                  </a:cubicBezTo>
                  <a:cubicBezTo>
                    <a:pt x="15" y="58"/>
                    <a:pt x="22" y="54"/>
                    <a:pt x="24" y="57"/>
                  </a:cubicBezTo>
                  <a:cubicBezTo>
                    <a:pt x="25" y="58"/>
                    <a:pt x="24" y="58"/>
                    <a:pt x="24" y="58"/>
                  </a:cubicBezTo>
                  <a:cubicBezTo>
                    <a:pt x="29" y="58"/>
                    <a:pt x="28" y="64"/>
                    <a:pt x="35" y="62"/>
                  </a:cubicBezTo>
                  <a:cubicBezTo>
                    <a:pt x="32" y="63"/>
                    <a:pt x="32" y="63"/>
                    <a:pt x="32" y="63"/>
                  </a:cubicBezTo>
                  <a:cubicBezTo>
                    <a:pt x="35" y="63"/>
                    <a:pt x="42" y="63"/>
                    <a:pt x="48" y="62"/>
                  </a:cubicBezTo>
                  <a:cubicBezTo>
                    <a:pt x="49" y="61"/>
                    <a:pt x="49" y="61"/>
                    <a:pt x="49" y="61"/>
                  </a:cubicBezTo>
                  <a:cubicBezTo>
                    <a:pt x="49" y="60"/>
                    <a:pt x="50" y="61"/>
                    <a:pt x="51" y="62"/>
                  </a:cubicBezTo>
                  <a:cubicBezTo>
                    <a:pt x="51" y="62"/>
                    <a:pt x="51" y="62"/>
                    <a:pt x="51" y="62"/>
                  </a:cubicBezTo>
                  <a:cubicBezTo>
                    <a:pt x="59" y="61"/>
                    <a:pt x="59" y="61"/>
                    <a:pt x="59" y="61"/>
                  </a:cubicBezTo>
                  <a:cubicBezTo>
                    <a:pt x="59" y="60"/>
                    <a:pt x="59" y="59"/>
                    <a:pt x="58" y="58"/>
                  </a:cubicBezTo>
                  <a:cubicBezTo>
                    <a:pt x="56" y="59"/>
                    <a:pt x="54" y="56"/>
                    <a:pt x="52" y="60"/>
                  </a:cubicBezTo>
                  <a:cubicBezTo>
                    <a:pt x="52" y="56"/>
                    <a:pt x="47" y="58"/>
                    <a:pt x="47" y="56"/>
                  </a:cubicBezTo>
                  <a:cubicBezTo>
                    <a:pt x="47" y="59"/>
                    <a:pt x="43" y="58"/>
                    <a:pt x="41" y="59"/>
                  </a:cubicBezTo>
                  <a:cubicBezTo>
                    <a:pt x="42" y="57"/>
                    <a:pt x="38" y="57"/>
                    <a:pt x="41" y="55"/>
                  </a:cubicBezTo>
                  <a:cubicBezTo>
                    <a:pt x="41" y="53"/>
                    <a:pt x="40" y="57"/>
                    <a:pt x="42" y="56"/>
                  </a:cubicBezTo>
                  <a:cubicBezTo>
                    <a:pt x="47" y="55"/>
                    <a:pt x="40" y="51"/>
                    <a:pt x="45" y="50"/>
                  </a:cubicBezTo>
                  <a:cubicBezTo>
                    <a:pt x="40" y="50"/>
                    <a:pt x="36" y="45"/>
                    <a:pt x="31" y="45"/>
                  </a:cubicBezTo>
                  <a:cubicBezTo>
                    <a:pt x="32" y="48"/>
                    <a:pt x="32" y="48"/>
                    <a:pt x="32" y="48"/>
                  </a:cubicBezTo>
                  <a:cubicBezTo>
                    <a:pt x="31" y="46"/>
                    <a:pt x="27" y="44"/>
                    <a:pt x="27" y="42"/>
                  </a:cubicBezTo>
                  <a:cubicBezTo>
                    <a:pt x="29" y="43"/>
                    <a:pt x="30" y="44"/>
                    <a:pt x="32" y="44"/>
                  </a:cubicBezTo>
                  <a:cubicBezTo>
                    <a:pt x="35" y="41"/>
                    <a:pt x="29" y="42"/>
                    <a:pt x="30" y="39"/>
                  </a:cubicBezTo>
                  <a:cubicBezTo>
                    <a:pt x="21" y="41"/>
                    <a:pt x="21" y="41"/>
                    <a:pt x="21" y="41"/>
                  </a:cubicBezTo>
                  <a:cubicBezTo>
                    <a:pt x="23" y="43"/>
                    <a:pt x="23" y="43"/>
                    <a:pt x="23" y="43"/>
                  </a:cubicBezTo>
                  <a:cubicBezTo>
                    <a:pt x="20" y="44"/>
                    <a:pt x="19" y="38"/>
                    <a:pt x="16" y="35"/>
                  </a:cubicBezTo>
                  <a:cubicBezTo>
                    <a:pt x="22" y="32"/>
                    <a:pt x="20" y="39"/>
                    <a:pt x="25" y="40"/>
                  </a:cubicBezTo>
                  <a:cubicBezTo>
                    <a:pt x="28" y="40"/>
                    <a:pt x="27" y="34"/>
                    <a:pt x="30" y="35"/>
                  </a:cubicBezTo>
                  <a:cubicBezTo>
                    <a:pt x="31" y="34"/>
                    <a:pt x="29" y="33"/>
                    <a:pt x="28" y="33"/>
                  </a:cubicBezTo>
                  <a:cubicBezTo>
                    <a:pt x="28" y="32"/>
                    <a:pt x="28" y="32"/>
                    <a:pt x="28" y="32"/>
                  </a:cubicBezTo>
                  <a:cubicBezTo>
                    <a:pt x="33" y="29"/>
                    <a:pt x="36" y="34"/>
                    <a:pt x="41" y="32"/>
                  </a:cubicBezTo>
                  <a:cubicBezTo>
                    <a:pt x="41" y="33"/>
                    <a:pt x="40" y="33"/>
                    <a:pt x="40" y="33"/>
                  </a:cubicBezTo>
                  <a:cubicBezTo>
                    <a:pt x="40" y="37"/>
                    <a:pt x="43" y="38"/>
                    <a:pt x="45" y="39"/>
                  </a:cubicBezTo>
                  <a:cubicBezTo>
                    <a:pt x="45" y="37"/>
                    <a:pt x="44" y="37"/>
                    <a:pt x="43" y="37"/>
                  </a:cubicBezTo>
                  <a:cubicBezTo>
                    <a:pt x="44" y="36"/>
                    <a:pt x="46" y="37"/>
                    <a:pt x="48" y="37"/>
                  </a:cubicBezTo>
                  <a:cubicBezTo>
                    <a:pt x="47" y="34"/>
                    <a:pt x="50" y="34"/>
                    <a:pt x="49" y="32"/>
                  </a:cubicBezTo>
                  <a:cubicBezTo>
                    <a:pt x="51" y="32"/>
                    <a:pt x="52" y="33"/>
                    <a:pt x="53" y="35"/>
                  </a:cubicBezTo>
                  <a:cubicBezTo>
                    <a:pt x="52" y="37"/>
                    <a:pt x="50" y="37"/>
                    <a:pt x="49" y="39"/>
                  </a:cubicBezTo>
                  <a:cubicBezTo>
                    <a:pt x="51" y="39"/>
                    <a:pt x="48" y="44"/>
                    <a:pt x="52" y="44"/>
                  </a:cubicBezTo>
                  <a:cubicBezTo>
                    <a:pt x="50" y="40"/>
                    <a:pt x="57" y="40"/>
                    <a:pt x="59" y="39"/>
                  </a:cubicBezTo>
                  <a:cubicBezTo>
                    <a:pt x="58" y="38"/>
                    <a:pt x="58" y="38"/>
                    <a:pt x="58" y="38"/>
                  </a:cubicBezTo>
                  <a:cubicBezTo>
                    <a:pt x="61" y="37"/>
                    <a:pt x="62" y="37"/>
                    <a:pt x="61" y="40"/>
                  </a:cubicBezTo>
                  <a:cubicBezTo>
                    <a:pt x="59" y="40"/>
                    <a:pt x="58" y="38"/>
                    <a:pt x="57" y="41"/>
                  </a:cubicBezTo>
                  <a:cubicBezTo>
                    <a:pt x="57" y="42"/>
                    <a:pt x="58" y="42"/>
                    <a:pt x="60" y="42"/>
                  </a:cubicBezTo>
                  <a:cubicBezTo>
                    <a:pt x="58" y="43"/>
                    <a:pt x="58" y="43"/>
                    <a:pt x="58" y="43"/>
                  </a:cubicBezTo>
                  <a:cubicBezTo>
                    <a:pt x="62" y="46"/>
                    <a:pt x="62" y="46"/>
                    <a:pt x="62" y="46"/>
                  </a:cubicBezTo>
                  <a:cubicBezTo>
                    <a:pt x="64" y="44"/>
                    <a:pt x="67" y="41"/>
                    <a:pt x="70" y="38"/>
                  </a:cubicBezTo>
                  <a:cubicBezTo>
                    <a:pt x="70" y="41"/>
                    <a:pt x="72" y="40"/>
                    <a:pt x="74" y="40"/>
                  </a:cubicBezTo>
                  <a:cubicBezTo>
                    <a:pt x="73" y="41"/>
                    <a:pt x="73" y="41"/>
                    <a:pt x="73" y="41"/>
                  </a:cubicBezTo>
                  <a:cubicBezTo>
                    <a:pt x="73" y="44"/>
                    <a:pt x="78" y="45"/>
                    <a:pt x="79" y="43"/>
                  </a:cubicBezTo>
                  <a:cubicBezTo>
                    <a:pt x="79" y="44"/>
                    <a:pt x="75" y="46"/>
                    <a:pt x="72" y="48"/>
                  </a:cubicBezTo>
                  <a:cubicBezTo>
                    <a:pt x="69" y="50"/>
                    <a:pt x="67" y="52"/>
                    <a:pt x="72" y="54"/>
                  </a:cubicBezTo>
                  <a:cubicBezTo>
                    <a:pt x="76" y="56"/>
                    <a:pt x="79" y="49"/>
                    <a:pt x="82" y="47"/>
                  </a:cubicBezTo>
                  <a:cubicBezTo>
                    <a:pt x="82" y="47"/>
                    <a:pt x="81" y="48"/>
                    <a:pt x="81" y="49"/>
                  </a:cubicBezTo>
                  <a:cubicBezTo>
                    <a:pt x="82" y="50"/>
                    <a:pt x="84" y="47"/>
                    <a:pt x="86" y="47"/>
                  </a:cubicBezTo>
                  <a:cubicBezTo>
                    <a:pt x="86" y="46"/>
                    <a:pt x="84" y="45"/>
                    <a:pt x="83" y="45"/>
                  </a:cubicBezTo>
                  <a:cubicBezTo>
                    <a:pt x="85" y="43"/>
                    <a:pt x="86" y="47"/>
                    <a:pt x="88" y="46"/>
                  </a:cubicBezTo>
                  <a:cubicBezTo>
                    <a:pt x="85" y="49"/>
                    <a:pt x="90" y="49"/>
                    <a:pt x="88" y="51"/>
                  </a:cubicBezTo>
                  <a:cubicBezTo>
                    <a:pt x="89" y="55"/>
                    <a:pt x="94" y="53"/>
                    <a:pt x="97" y="50"/>
                  </a:cubicBezTo>
                  <a:cubicBezTo>
                    <a:pt x="96" y="57"/>
                    <a:pt x="101" y="51"/>
                    <a:pt x="102" y="55"/>
                  </a:cubicBezTo>
                  <a:cubicBezTo>
                    <a:pt x="102" y="54"/>
                    <a:pt x="101" y="55"/>
                    <a:pt x="100" y="54"/>
                  </a:cubicBezTo>
                  <a:cubicBezTo>
                    <a:pt x="97" y="57"/>
                    <a:pt x="103" y="57"/>
                    <a:pt x="99" y="59"/>
                  </a:cubicBezTo>
                  <a:cubicBezTo>
                    <a:pt x="100" y="59"/>
                    <a:pt x="100" y="57"/>
                    <a:pt x="99" y="58"/>
                  </a:cubicBezTo>
                  <a:cubicBezTo>
                    <a:pt x="98" y="58"/>
                    <a:pt x="96" y="59"/>
                    <a:pt x="95" y="61"/>
                  </a:cubicBezTo>
                  <a:cubicBezTo>
                    <a:pt x="97" y="65"/>
                    <a:pt x="97" y="65"/>
                    <a:pt x="97" y="65"/>
                  </a:cubicBezTo>
                  <a:cubicBezTo>
                    <a:pt x="95" y="66"/>
                    <a:pt x="95" y="66"/>
                    <a:pt x="95" y="66"/>
                  </a:cubicBezTo>
                  <a:cubicBezTo>
                    <a:pt x="96" y="68"/>
                    <a:pt x="97" y="70"/>
                    <a:pt x="98" y="72"/>
                  </a:cubicBezTo>
                  <a:cubicBezTo>
                    <a:pt x="98" y="71"/>
                    <a:pt x="98" y="70"/>
                    <a:pt x="98" y="69"/>
                  </a:cubicBezTo>
                  <a:cubicBezTo>
                    <a:pt x="102" y="73"/>
                    <a:pt x="109" y="72"/>
                    <a:pt x="113" y="74"/>
                  </a:cubicBezTo>
                  <a:cubicBezTo>
                    <a:pt x="114" y="68"/>
                    <a:pt x="117" y="67"/>
                    <a:pt x="119" y="67"/>
                  </a:cubicBezTo>
                  <a:cubicBezTo>
                    <a:pt x="122" y="67"/>
                    <a:pt x="125" y="67"/>
                    <a:pt x="126" y="63"/>
                  </a:cubicBezTo>
                  <a:cubicBezTo>
                    <a:pt x="125" y="67"/>
                    <a:pt x="125" y="72"/>
                    <a:pt x="125" y="74"/>
                  </a:cubicBezTo>
                  <a:cubicBezTo>
                    <a:pt x="124" y="75"/>
                    <a:pt x="123" y="79"/>
                    <a:pt x="121" y="78"/>
                  </a:cubicBezTo>
                  <a:cubicBezTo>
                    <a:pt x="121" y="77"/>
                    <a:pt x="119" y="74"/>
                    <a:pt x="120" y="72"/>
                  </a:cubicBezTo>
                  <a:cubicBezTo>
                    <a:pt x="116" y="73"/>
                    <a:pt x="121" y="77"/>
                    <a:pt x="119" y="81"/>
                  </a:cubicBezTo>
                  <a:cubicBezTo>
                    <a:pt x="125" y="81"/>
                    <a:pt x="128" y="74"/>
                    <a:pt x="130" y="71"/>
                  </a:cubicBezTo>
                  <a:cubicBezTo>
                    <a:pt x="130" y="73"/>
                    <a:pt x="130" y="73"/>
                    <a:pt x="130" y="73"/>
                  </a:cubicBezTo>
                  <a:cubicBezTo>
                    <a:pt x="131" y="72"/>
                    <a:pt x="132" y="71"/>
                    <a:pt x="132" y="70"/>
                  </a:cubicBezTo>
                  <a:cubicBezTo>
                    <a:pt x="130" y="69"/>
                    <a:pt x="130" y="63"/>
                    <a:pt x="132" y="65"/>
                  </a:cubicBezTo>
                  <a:cubicBezTo>
                    <a:pt x="132" y="65"/>
                    <a:pt x="132" y="65"/>
                    <a:pt x="132" y="65"/>
                  </a:cubicBezTo>
                  <a:cubicBezTo>
                    <a:pt x="133" y="68"/>
                    <a:pt x="135" y="64"/>
                    <a:pt x="137" y="64"/>
                  </a:cubicBezTo>
                  <a:cubicBezTo>
                    <a:pt x="137" y="63"/>
                    <a:pt x="137" y="62"/>
                    <a:pt x="137" y="61"/>
                  </a:cubicBezTo>
                  <a:cubicBezTo>
                    <a:pt x="139" y="61"/>
                    <a:pt x="141" y="67"/>
                    <a:pt x="143" y="71"/>
                  </a:cubicBezTo>
                  <a:cubicBezTo>
                    <a:pt x="146" y="70"/>
                    <a:pt x="146" y="64"/>
                    <a:pt x="146" y="60"/>
                  </a:cubicBezTo>
                  <a:cubicBezTo>
                    <a:pt x="146" y="61"/>
                    <a:pt x="147" y="61"/>
                    <a:pt x="148" y="62"/>
                  </a:cubicBezTo>
                  <a:cubicBezTo>
                    <a:pt x="148" y="62"/>
                    <a:pt x="149" y="62"/>
                    <a:pt x="149" y="62"/>
                  </a:cubicBezTo>
                  <a:cubicBezTo>
                    <a:pt x="150" y="63"/>
                    <a:pt x="151" y="63"/>
                    <a:pt x="151" y="63"/>
                  </a:cubicBezTo>
                  <a:cubicBezTo>
                    <a:pt x="152" y="64"/>
                    <a:pt x="152" y="65"/>
                    <a:pt x="151" y="66"/>
                  </a:cubicBezTo>
                  <a:cubicBezTo>
                    <a:pt x="152" y="65"/>
                    <a:pt x="152" y="63"/>
                    <a:pt x="151" y="61"/>
                  </a:cubicBezTo>
                  <a:cubicBezTo>
                    <a:pt x="151" y="60"/>
                    <a:pt x="151" y="59"/>
                    <a:pt x="151" y="58"/>
                  </a:cubicBezTo>
                  <a:cubicBezTo>
                    <a:pt x="151" y="58"/>
                    <a:pt x="151" y="58"/>
                    <a:pt x="151" y="58"/>
                  </a:cubicBezTo>
                  <a:cubicBezTo>
                    <a:pt x="151" y="57"/>
                    <a:pt x="151" y="57"/>
                    <a:pt x="151" y="57"/>
                  </a:cubicBezTo>
                  <a:cubicBezTo>
                    <a:pt x="151" y="57"/>
                    <a:pt x="151" y="57"/>
                    <a:pt x="151" y="57"/>
                  </a:cubicBezTo>
                  <a:cubicBezTo>
                    <a:pt x="151" y="57"/>
                    <a:pt x="151" y="57"/>
                    <a:pt x="151" y="57"/>
                  </a:cubicBezTo>
                  <a:cubicBezTo>
                    <a:pt x="151" y="57"/>
                    <a:pt x="151" y="57"/>
                    <a:pt x="151" y="57"/>
                  </a:cubicBezTo>
                  <a:cubicBezTo>
                    <a:pt x="150" y="57"/>
                    <a:pt x="151" y="57"/>
                    <a:pt x="150" y="58"/>
                  </a:cubicBezTo>
                  <a:cubicBezTo>
                    <a:pt x="150" y="58"/>
                    <a:pt x="150" y="58"/>
                    <a:pt x="150" y="58"/>
                  </a:cubicBezTo>
                  <a:cubicBezTo>
                    <a:pt x="150" y="58"/>
                    <a:pt x="150" y="58"/>
                    <a:pt x="150" y="58"/>
                  </a:cubicBezTo>
                  <a:cubicBezTo>
                    <a:pt x="150" y="57"/>
                    <a:pt x="150" y="57"/>
                    <a:pt x="150" y="57"/>
                  </a:cubicBezTo>
                  <a:cubicBezTo>
                    <a:pt x="150" y="57"/>
                    <a:pt x="150" y="56"/>
                    <a:pt x="150" y="56"/>
                  </a:cubicBezTo>
                  <a:cubicBezTo>
                    <a:pt x="150" y="52"/>
                    <a:pt x="152" y="49"/>
                    <a:pt x="159" y="50"/>
                  </a:cubicBezTo>
                  <a:cubicBezTo>
                    <a:pt x="157" y="54"/>
                    <a:pt x="157" y="54"/>
                    <a:pt x="157" y="54"/>
                  </a:cubicBezTo>
                  <a:cubicBezTo>
                    <a:pt x="166" y="49"/>
                    <a:pt x="176" y="39"/>
                    <a:pt x="180" y="41"/>
                  </a:cubicBezTo>
                  <a:cubicBezTo>
                    <a:pt x="181" y="52"/>
                    <a:pt x="193" y="48"/>
                    <a:pt x="198" y="57"/>
                  </a:cubicBezTo>
                  <a:cubicBezTo>
                    <a:pt x="197" y="55"/>
                    <a:pt x="199" y="53"/>
                    <a:pt x="199" y="52"/>
                  </a:cubicBezTo>
                  <a:cubicBezTo>
                    <a:pt x="200" y="53"/>
                    <a:pt x="201" y="54"/>
                    <a:pt x="202" y="51"/>
                  </a:cubicBezTo>
                  <a:cubicBezTo>
                    <a:pt x="198" y="50"/>
                    <a:pt x="201" y="41"/>
                    <a:pt x="197" y="46"/>
                  </a:cubicBezTo>
                  <a:cubicBezTo>
                    <a:pt x="197" y="39"/>
                    <a:pt x="200" y="32"/>
                    <a:pt x="206" y="31"/>
                  </a:cubicBezTo>
                  <a:cubicBezTo>
                    <a:pt x="207" y="35"/>
                    <a:pt x="207" y="35"/>
                    <a:pt x="207" y="35"/>
                  </a:cubicBezTo>
                  <a:cubicBezTo>
                    <a:pt x="202" y="35"/>
                    <a:pt x="202" y="35"/>
                    <a:pt x="202" y="35"/>
                  </a:cubicBezTo>
                  <a:cubicBezTo>
                    <a:pt x="203" y="38"/>
                    <a:pt x="200" y="39"/>
                    <a:pt x="200" y="40"/>
                  </a:cubicBezTo>
                  <a:cubicBezTo>
                    <a:pt x="210" y="40"/>
                    <a:pt x="201" y="50"/>
                    <a:pt x="210" y="47"/>
                  </a:cubicBezTo>
                  <a:cubicBezTo>
                    <a:pt x="211" y="44"/>
                    <a:pt x="210" y="45"/>
                    <a:pt x="212" y="44"/>
                  </a:cubicBezTo>
                  <a:cubicBezTo>
                    <a:pt x="211" y="44"/>
                    <a:pt x="212" y="47"/>
                    <a:pt x="214" y="46"/>
                  </a:cubicBezTo>
                  <a:cubicBezTo>
                    <a:pt x="215" y="43"/>
                    <a:pt x="215" y="43"/>
                    <a:pt x="215" y="43"/>
                  </a:cubicBezTo>
                  <a:cubicBezTo>
                    <a:pt x="220" y="49"/>
                    <a:pt x="211" y="49"/>
                    <a:pt x="215" y="53"/>
                  </a:cubicBezTo>
                  <a:cubicBezTo>
                    <a:pt x="212" y="57"/>
                    <a:pt x="206" y="60"/>
                    <a:pt x="209" y="65"/>
                  </a:cubicBezTo>
                  <a:cubicBezTo>
                    <a:pt x="215" y="65"/>
                    <a:pt x="211" y="54"/>
                    <a:pt x="218" y="55"/>
                  </a:cubicBezTo>
                  <a:cubicBezTo>
                    <a:pt x="219" y="57"/>
                    <a:pt x="219" y="57"/>
                    <a:pt x="219" y="57"/>
                  </a:cubicBezTo>
                  <a:cubicBezTo>
                    <a:pt x="221" y="55"/>
                    <a:pt x="220" y="51"/>
                    <a:pt x="221" y="48"/>
                  </a:cubicBezTo>
                  <a:cubicBezTo>
                    <a:pt x="221" y="50"/>
                    <a:pt x="222" y="51"/>
                    <a:pt x="223" y="51"/>
                  </a:cubicBezTo>
                  <a:cubicBezTo>
                    <a:pt x="226" y="44"/>
                    <a:pt x="228" y="43"/>
                    <a:pt x="230" y="36"/>
                  </a:cubicBezTo>
                  <a:cubicBezTo>
                    <a:pt x="222" y="43"/>
                    <a:pt x="221" y="34"/>
                    <a:pt x="213" y="40"/>
                  </a:cubicBezTo>
                  <a:cubicBezTo>
                    <a:pt x="214" y="38"/>
                    <a:pt x="220" y="35"/>
                    <a:pt x="219" y="30"/>
                  </a:cubicBezTo>
                  <a:cubicBezTo>
                    <a:pt x="220" y="34"/>
                    <a:pt x="220" y="34"/>
                    <a:pt x="220" y="34"/>
                  </a:cubicBezTo>
                  <a:cubicBezTo>
                    <a:pt x="222" y="31"/>
                    <a:pt x="225" y="28"/>
                    <a:pt x="229" y="28"/>
                  </a:cubicBezTo>
                  <a:cubicBezTo>
                    <a:pt x="227" y="31"/>
                    <a:pt x="227" y="31"/>
                    <a:pt x="227" y="31"/>
                  </a:cubicBezTo>
                  <a:cubicBezTo>
                    <a:pt x="232" y="27"/>
                    <a:pt x="237" y="35"/>
                    <a:pt x="239" y="28"/>
                  </a:cubicBezTo>
                  <a:cubicBezTo>
                    <a:pt x="238" y="28"/>
                    <a:pt x="237" y="28"/>
                    <a:pt x="236" y="29"/>
                  </a:cubicBezTo>
                  <a:cubicBezTo>
                    <a:pt x="238" y="26"/>
                    <a:pt x="241" y="26"/>
                    <a:pt x="244" y="26"/>
                  </a:cubicBezTo>
                  <a:cubicBezTo>
                    <a:pt x="249" y="18"/>
                    <a:pt x="249" y="18"/>
                    <a:pt x="249" y="18"/>
                  </a:cubicBezTo>
                  <a:cubicBezTo>
                    <a:pt x="249" y="20"/>
                    <a:pt x="253" y="20"/>
                    <a:pt x="252" y="23"/>
                  </a:cubicBezTo>
                  <a:cubicBezTo>
                    <a:pt x="256" y="26"/>
                    <a:pt x="257" y="19"/>
                    <a:pt x="259" y="17"/>
                  </a:cubicBezTo>
                  <a:cubicBezTo>
                    <a:pt x="264" y="21"/>
                    <a:pt x="256" y="20"/>
                    <a:pt x="257" y="26"/>
                  </a:cubicBezTo>
                  <a:cubicBezTo>
                    <a:pt x="263" y="27"/>
                    <a:pt x="269" y="24"/>
                    <a:pt x="271" y="19"/>
                  </a:cubicBezTo>
                  <a:cubicBezTo>
                    <a:pt x="270" y="19"/>
                    <a:pt x="269" y="18"/>
                    <a:pt x="269" y="17"/>
                  </a:cubicBezTo>
                  <a:cubicBezTo>
                    <a:pt x="269" y="18"/>
                    <a:pt x="272" y="18"/>
                    <a:pt x="273" y="17"/>
                  </a:cubicBezTo>
                  <a:cubicBezTo>
                    <a:pt x="273" y="15"/>
                    <a:pt x="273" y="15"/>
                    <a:pt x="273" y="15"/>
                  </a:cubicBezTo>
                  <a:cubicBezTo>
                    <a:pt x="276" y="16"/>
                    <a:pt x="276" y="18"/>
                    <a:pt x="274" y="20"/>
                  </a:cubicBezTo>
                  <a:cubicBezTo>
                    <a:pt x="277" y="20"/>
                    <a:pt x="278" y="15"/>
                    <a:pt x="281" y="18"/>
                  </a:cubicBezTo>
                  <a:cubicBezTo>
                    <a:pt x="278" y="22"/>
                    <a:pt x="273" y="20"/>
                    <a:pt x="272" y="22"/>
                  </a:cubicBezTo>
                  <a:cubicBezTo>
                    <a:pt x="278" y="18"/>
                    <a:pt x="281" y="29"/>
                    <a:pt x="289" y="24"/>
                  </a:cubicBezTo>
                  <a:cubicBezTo>
                    <a:pt x="290" y="25"/>
                    <a:pt x="288" y="28"/>
                    <a:pt x="290" y="28"/>
                  </a:cubicBezTo>
                  <a:cubicBezTo>
                    <a:pt x="294" y="26"/>
                    <a:pt x="290" y="22"/>
                    <a:pt x="291" y="19"/>
                  </a:cubicBezTo>
                  <a:cubicBezTo>
                    <a:pt x="288" y="21"/>
                    <a:pt x="286" y="20"/>
                    <a:pt x="284" y="17"/>
                  </a:cubicBezTo>
                  <a:cubicBezTo>
                    <a:pt x="284" y="14"/>
                    <a:pt x="284" y="14"/>
                    <a:pt x="284" y="14"/>
                  </a:cubicBezTo>
                  <a:cubicBezTo>
                    <a:pt x="285" y="15"/>
                    <a:pt x="287" y="15"/>
                    <a:pt x="288" y="16"/>
                  </a:cubicBezTo>
                  <a:cubicBezTo>
                    <a:pt x="287" y="11"/>
                    <a:pt x="287" y="11"/>
                    <a:pt x="287" y="11"/>
                  </a:cubicBezTo>
                  <a:cubicBezTo>
                    <a:pt x="288" y="16"/>
                    <a:pt x="292" y="20"/>
                    <a:pt x="294" y="17"/>
                  </a:cubicBezTo>
                  <a:cubicBezTo>
                    <a:pt x="291" y="14"/>
                    <a:pt x="292" y="14"/>
                    <a:pt x="290" y="9"/>
                  </a:cubicBezTo>
                  <a:cubicBezTo>
                    <a:pt x="293" y="3"/>
                    <a:pt x="295" y="13"/>
                    <a:pt x="298" y="7"/>
                  </a:cubicBezTo>
                  <a:cubicBezTo>
                    <a:pt x="298" y="9"/>
                    <a:pt x="295" y="10"/>
                    <a:pt x="298" y="11"/>
                  </a:cubicBezTo>
                  <a:cubicBezTo>
                    <a:pt x="300" y="11"/>
                    <a:pt x="299" y="7"/>
                    <a:pt x="301" y="6"/>
                  </a:cubicBezTo>
                  <a:cubicBezTo>
                    <a:pt x="300" y="10"/>
                    <a:pt x="301" y="13"/>
                    <a:pt x="299" y="18"/>
                  </a:cubicBezTo>
                  <a:cubicBezTo>
                    <a:pt x="295" y="20"/>
                    <a:pt x="298" y="19"/>
                    <a:pt x="294" y="21"/>
                  </a:cubicBezTo>
                  <a:cubicBezTo>
                    <a:pt x="298" y="24"/>
                    <a:pt x="298" y="24"/>
                    <a:pt x="298" y="24"/>
                  </a:cubicBezTo>
                  <a:cubicBezTo>
                    <a:pt x="294" y="25"/>
                    <a:pt x="296" y="29"/>
                    <a:pt x="296" y="31"/>
                  </a:cubicBezTo>
                  <a:cubicBezTo>
                    <a:pt x="303" y="34"/>
                    <a:pt x="300" y="24"/>
                    <a:pt x="304" y="24"/>
                  </a:cubicBezTo>
                  <a:cubicBezTo>
                    <a:pt x="305" y="21"/>
                    <a:pt x="300" y="24"/>
                    <a:pt x="303" y="21"/>
                  </a:cubicBezTo>
                  <a:cubicBezTo>
                    <a:pt x="307" y="21"/>
                    <a:pt x="303" y="18"/>
                    <a:pt x="307" y="15"/>
                  </a:cubicBezTo>
                  <a:cubicBezTo>
                    <a:pt x="307" y="17"/>
                    <a:pt x="307" y="17"/>
                    <a:pt x="307" y="17"/>
                  </a:cubicBezTo>
                  <a:cubicBezTo>
                    <a:pt x="308" y="20"/>
                    <a:pt x="309" y="16"/>
                    <a:pt x="311" y="16"/>
                  </a:cubicBezTo>
                  <a:cubicBezTo>
                    <a:pt x="312" y="14"/>
                    <a:pt x="306" y="2"/>
                    <a:pt x="313" y="0"/>
                  </a:cubicBezTo>
                  <a:cubicBezTo>
                    <a:pt x="313" y="1"/>
                    <a:pt x="313" y="2"/>
                    <a:pt x="313" y="3"/>
                  </a:cubicBezTo>
                  <a:cubicBezTo>
                    <a:pt x="312" y="38"/>
                    <a:pt x="312" y="38"/>
                    <a:pt x="312" y="38"/>
                  </a:cubicBezTo>
                  <a:cubicBezTo>
                    <a:pt x="319" y="37"/>
                    <a:pt x="327" y="37"/>
                    <a:pt x="335" y="38"/>
                  </a:cubicBezTo>
                  <a:cubicBezTo>
                    <a:pt x="338" y="45"/>
                    <a:pt x="331" y="45"/>
                    <a:pt x="331" y="48"/>
                  </a:cubicBezTo>
                  <a:cubicBezTo>
                    <a:pt x="328" y="47"/>
                    <a:pt x="328" y="47"/>
                    <a:pt x="328" y="47"/>
                  </a:cubicBezTo>
                  <a:cubicBezTo>
                    <a:pt x="327" y="44"/>
                    <a:pt x="335" y="45"/>
                    <a:pt x="331" y="40"/>
                  </a:cubicBezTo>
                  <a:cubicBezTo>
                    <a:pt x="325" y="43"/>
                    <a:pt x="322" y="40"/>
                    <a:pt x="316" y="47"/>
                  </a:cubicBezTo>
                  <a:cubicBezTo>
                    <a:pt x="319" y="54"/>
                    <a:pt x="324" y="45"/>
                    <a:pt x="329" y="49"/>
                  </a:cubicBezTo>
                  <a:cubicBezTo>
                    <a:pt x="327" y="49"/>
                    <a:pt x="326" y="50"/>
                    <a:pt x="325" y="51"/>
                  </a:cubicBezTo>
                  <a:cubicBezTo>
                    <a:pt x="329" y="52"/>
                    <a:pt x="333" y="52"/>
                    <a:pt x="337" y="52"/>
                  </a:cubicBezTo>
                  <a:cubicBezTo>
                    <a:pt x="338" y="51"/>
                    <a:pt x="338" y="51"/>
                    <a:pt x="338" y="51"/>
                  </a:cubicBezTo>
                  <a:cubicBezTo>
                    <a:pt x="335" y="50"/>
                    <a:pt x="333" y="50"/>
                    <a:pt x="332" y="50"/>
                  </a:cubicBezTo>
                  <a:cubicBezTo>
                    <a:pt x="336" y="50"/>
                    <a:pt x="339" y="46"/>
                    <a:pt x="338" y="41"/>
                  </a:cubicBezTo>
                  <a:cubicBezTo>
                    <a:pt x="338" y="40"/>
                    <a:pt x="338" y="40"/>
                    <a:pt x="338" y="40"/>
                  </a:cubicBezTo>
                  <a:cubicBezTo>
                    <a:pt x="339" y="39"/>
                    <a:pt x="339" y="39"/>
                    <a:pt x="339" y="39"/>
                  </a:cubicBezTo>
                  <a:lnTo>
                    <a:pt x="342" y="39"/>
                  </a:lnTo>
                  <a:close/>
                  <a:moveTo>
                    <a:pt x="218" y="83"/>
                  </a:moveTo>
                  <a:cubicBezTo>
                    <a:pt x="213" y="75"/>
                    <a:pt x="208" y="68"/>
                    <a:pt x="199" y="72"/>
                  </a:cubicBezTo>
                  <a:cubicBezTo>
                    <a:pt x="199" y="72"/>
                    <a:pt x="199" y="72"/>
                    <a:pt x="199" y="72"/>
                  </a:cubicBezTo>
                  <a:cubicBezTo>
                    <a:pt x="192" y="68"/>
                    <a:pt x="192" y="82"/>
                    <a:pt x="184" y="78"/>
                  </a:cubicBezTo>
                  <a:cubicBezTo>
                    <a:pt x="186" y="74"/>
                    <a:pt x="186" y="75"/>
                    <a:pt x="186" y="66"/>
                  </a:cubicBezTo>
                  <a:cubicBezTo>
                    <a:pt x="184" y="70"/>
                    <a:pt x="184" y="70"/>
                    <a:pt x="184" y="70"/>
                  </a:cubicBezTo>
                  <a:cubicBezTo>
                    <a:pt x="183" y="65"/>
                    <a:pt x="181" y="68"/>
                    <a:pt x="178" y="69"/>
                  </a:cubicBezTo>
                  <a:cubicBezTo>
                    <a:pt x="178" y="63"/>
                    <a:pt x="178" y="63"/>
                    <a:pt x="178" y="63"/>
                  </a:cubicBezTo>
                  <a:cubicBezTo>
                    <a:pt x="180" y="64"/>
                    <a:pt x="184" y="63"/>
                    <a:pt x="184" y="62"/>
                  </a:cubicBezTo>
                  <a:cubicBezTo>
                    <a:pt x="183" y="63"/>
                    <a:pt x="191" y="67"/>
                    <a:pt x="194" y="64"/>
                  </a:cubicBezTo>
                  <a:cubicBezTo>
                    <a:pt x="192" y="61"/>
                    <a:pt x="186" y="64"/>
                    <a:pt x="187" y="57"/>
                  </a:cubicBezTo>
                  <a:cubicBezTo>
                    <a:pt x="185" y="61"/>
                    <a:pt x="183" y="57"/>
                    <a:pt x="181" y="60"/>
                  </a:cubicBezTo>
                  <a:cubicBezTo>
                    <a:pt x="183" y="56"/>
                    <a:pt x="180" y="54"/>
                    <a:pt x="181" y="51"/>
                  </a:cubicBezTo>
                  <a:cubicBezTo>
                    <a:pt x="176" y="54"/>
                    <a:pt x="176" y="54"/>
                    <a:pt x="176" y="54"/>
                  </a:cubicBezTo>
                  <a:cubicBezTo>
                    <a:pt x="176" y="53"/>
                    <a:pt x="183" y="49"/>
                    <a:pt x="177" y="46"/>
                  </a:cubicBezTo>
                  <a:cubicBezTo>
                    <a:pt x="176" y="48"/>
                    <a:pt x="169" y="48"/>
                    <a:pt x="171" y="52"/>
                  </a:cubicBezTo>
                  <a:cubicBezTo>
                    <a:pt x="170" y="51"/>
                    <a:pt x="170" y="51"/>
                    <a:pt x="170" y="51"/>
                  </a:cubicBezTo>
                  <a:cubicBezTo>
                    <a:pt x="166" y="52"/>
                    <a:pt x="171" y="57"/>
                    <a:pt x="165" y="57"/>
                  </a:cubicBezTo>
                  <a:cubicBezTo>
                    <a:pt x="166" y="59"/>
                    <a:pt x="168" y="60"/>
                    <a:pt x="169" y="59"/>
                  </a:cubicBezTo>
                  <a:cubicBezTo>
                    <a:pt x="170" y="57"/>
                    <a:pt x="169" y="54"/>
                    <a:pt x="172" y="53"/>
                  </a:cubicBezTo>
                  <a:cubicBezTo>
                    <a:pt x="174" y="55"/>
                    <a:pt x="168" y="54"/>
                    <a:pt x="172" y="58"/>
                  </a:cubicBezTo>
                  <a:cubicBezTo>
                    <a:pt x="174" y="60"/>
                    <a:pt x="179" y="53"/>
                    <a:pt x="179" y="59"/>
                  </a:cubicBezTo>
                  <a:cubicBezTo>
                    <a:pt x="175" y="60"/>
                    <a:pt x="175" y="60"/>
                    <a:pt x="175" y="60"/>
                  </a:cubicBezTo>
                  <a:cubicBezTo>
                    <a:pt x="177" y="64"/>
                    <a:pt x="174" y="65"/>
                    <a:pt x="175" y="68"/>
                  </a:cubicBezTo>
                  <a:cubicBezTo>
                    <a:pt x="174" y="70"/>
                    <a:pt x="170" y="67"/>
                    <a:pt x="169" y="71"/>
                  </a:cubicBezTo>
                  <a:cubicBezTo>
                    <a:pt x="170" y="74"/>
                    <a:pt x="173" y="78"/>
                    <a:pt x="169" y="78"/>
                  </a:cubicBezTo>
                  <a:cubicBezTo>
                    <a:pt x="168" y="77"/>
                    <a:pt x="166" y="76"/>
                    <a:pt x="164" y="76"/>
                  </a:cubicBezTo>
                  <a:cubicBezTo>
                    <a:pt x="164" y="76"/>
                    <a:pt x="164" y="77"/>
                    <a:pt x="163"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3" y="77"/>
                    <a:pt x="162" y="77"/>
                  </a:cubicBezTo>
                  <a:cubicBezTo>
                    <a:pt x="162" y="77"/>
                    <a:pt x="162" y="77"/>
                    <a:pt x="162" y="77"/>
                  </a:cubicBezTo>
                  <a:cubicBezTo>
                    <a:pt x="162" y="77"/>
                    <a:pt x="162" y="77"/>
                    <a:pt x="162" y="77"/>
                  </a:cubicBezTo>
                  <a:cubicBezTo>
                    <a:pt x="162" y="77"/>
                    <a:pt x="162" y="77"/>
                    <a:pt x="162" y="77"/>
                  </a:cubicBezTo>
                  <a:cubicBezTo>
                    <a:pt x="161" y="77"/>
                    <a:pt x="161" y="77"/>
                    <a:pt x="160" y="77"/>
                  </a:cubicBezTo>
                  <a:cubicBezTo>
                    <a:pt x="159" y="78"/>
                    <a:pt x="158" y="78"/>
                    <a:pt x="157" y="79"/>
                  </a:cubicBezTo>
                  <a:cubicBezTo>
                    <a:pt x="157" y="80"/>
                    <a:pt x="156" y="80"/>
                    <a:pt x="155" y="81"/>
                  </a:cubicBezTo>
                  <a:cubicBezTo>
                    <a:pt x="155" y="82"/>
                    <a:pt x="155" y="83"/>
                    <a:pt x="154" y="84"/>
                  </a:cubicBezTo>
                  <a:cubicBezTo>
                    <a:pt x="156" y="86"/>
                    <a:pt x="158" y="82"/>
                    <a:pt x="158" y="85"/>
                  </a:cubicBezTo>
                  <a:cubicBezTo>
                    <a:pt x="157" y="86"/>
                    <a:pt x="157" y="87"/>
                    <a:pt x="155" y="88"/>
                  </a:cubicBezTo>
                  <a:cubicBezTo>
                    <a:pt x="155" y="86"/>
                    <a:pt x="155" y="86"/>
                    <a:pt x="155" y="86"/>
                  </a:cubicBezTo>
                  <a:cubicBezTo>
                    <a:pt x="154" y="87"/>
                    <a:pt x="153" y="89"/>
                    <a:pt x="153" y="90"/>
                  </a:cubicBezTo>
                  <a:cubicBezTo>
                    <a:pt x="153" y="87"/>
                    <a:pt x="155" y="87"/>
                    <a:pt x="153" y="83"/>
                  </a:cubicBezTo>
                  <a:cubicBezTo>
                    <a:pt x="151" y="83"/>
                    <a:pt x="151" y="81"/>
                    <a:pt x="150" y="83"/>
                  </a:cubicBezTo>
                  <a:cubicBezTo>
                    <a:pt x="150" y="82"/>
                    <a:pt x="150" y="82"/>
                    <a:pt x="150" y="81"/>
                  </a:cubicBezTo>
                  <a:cubicBezTo>
                    <a:pt x="146" y="80"/>
                    <a:pt x="148" y="87"/>
                    <a:pt x="148" y="89"/>
                  </a:cubicBezTo>
                  <a:cubicBezTo>
                    <a:pt x="147" y="92"/>
                    <a:pt x="148" y="93"/>
                    <a:pt x="150" y="93"/>
                  </a:cubicBezTo>
                  <a:cubicBezTo>
                    <a:pt x="152" y="94"/>
                    <a:pt x="154" y="95"/>
                    <a:pt x="154" y="97"/>
                  </a:cubicBezTo>
                  <a:cubicBezTo>
                    <a:pt x="151" y="99"/>
                    <a:pt x="147" y="101"/>
                    <a:pt x="144" y="102"/>
                  </a:cubicBezTo>
                  <a:cubicBezTo>
                    <a:pt x="144" y="101"/>
                    <a:pt x="145" y="99"/>
                    <a:pt x="144" y="97"/>
                  </a:cubicBezTo>
                  <a:cubicBezTo>
                    <a:pt x="141" y="96"/>
                    <a:pt x="143" y="94"/>
                    <a:pt x="140" y="95"/>
                  </a:cubicBezTo>
                  <a:cubicBezTo>
                    <a:pt x="141" y="101"/>
                    <a:pt x="136" y="100"/>
                    <a:pt x="133" y="103"/>
                  </a:cubicBezTo>
                  <a:cubicBezTo>
                    <a:pt x="132" y="101"/>
                    <a:pt x="131" y="100"/>
                    <a:pt x="134" y="100"/>
                  </a:cubicBezTo>
                  <a:cubicBezTo>
                    <a:pt x="133" y="96"/>
                    <a:pt x="130" y="98"/>
                    <a:pt x="129" y="98"/>
                  </a:cubicBezTo>
                  <a:cubicBezTo>
                    <a:pt x="128" y="99"/>
                    <a:pt x="127" y="99"/>
                    <a:pt x="126" y="100"/>
                  </a:cubicBezTo>
                  <a:cubicBezTo>
                    <a:pt x="127" y="102"/>
                    <a:pt x="126" y="105"/>
                    <a:pt x="124" y="106"/>
                  </a:cubicBezTo>
                  <a:cubicBezTo>
                    <a:pt x="124" y="107"/>
                    <a:pt x="124" y="107"/>
                    <a:pt x="124" y="107"/>
                  </a:cubicBezTo>
                  <a:cubicBezTo>
                    <a:pt x="128" y="108"/>
                    <a:pt x="135" y="112"/>
                    <a:pt x="138" y="108"/>
                  </a:cubicBezTo>
                  <a:cubicBezTo>
                    <a:pt x="137" y="110"/>
                    <a:pt x="137" y="110"/>
                    <a:pt x="137" y="110"/>
                  </a:cubicBezTo>
                  <a:cubicBezTo>
                    <a:pt x="140" y="111"/>
                    <a:pt x="142" y="109"/>
                    <a:pt x="145" y="107"/>
                  </a:cubicBezTo>
                  <a:cubicBezTo>
                    <a:pt x="147" y="105"/>
                    <a:pt x="148" y="104"/>
                    <a:pt x="151" y="107"/>
                  </a:cubicBezTo>
                  <a:cubicBezTo>
                    <a:pt x="151" y="110"/>
                    <a:pt x="152" y="108"/>
                    <a:pt x="153" y="112"/>
                  </a:cubicBezTo>
                  <a:cubicBezTo>
                    <a:pt x="154" y="110"/>
                    <a:pt x="155" y="109"/>
                    <a:pt x="156" y="107"/>
                  </a:cubicBezTo>
                  <a:cubicBezTo>
                    <a:pt x="156" y="109"/>
                    <a:pt x="156" y="109"/>
                    <a:pt x="156" y="109"/>
                  </a:cubicBezTo>
                  <a:cubicBezTo>
                    <a:pt x="158" y="108"/>
                    <a:pt x="160" y="107"/>
                    <a:pt x="162" y="106"/>
                  </a:cubicBezTo>
                  <a:cubicBezTo>
                    <a:pt x="162" y="107"/>
                    <a:pt x="162" y="107"/>
                    <a:pt x="162" y="107"/>
                  </a:cubicBezTo>
                  <a:cubicBezTo>
                    <a:pt x="163" y="102"/>
                    <a:pt x="164" y="98"/>
                    <a:pt x="164" y="95"/>
                  </a:cubicBezTo>
                  <a:cubicBezTo>
                    <a:pt x="164" y="94"/>
                    <a:pt x="163" y="93"/>
                    <a:pt x="163" y="92"/>
                  </a:cubicBezTo>
                  <a:cubicBezTo>
                    <a:pt x="164" y="90"/>
                    <a:pt x="164" y="90"/>
                    <a:pt x="165" y="90"/>
                  </a:cubicBezTo>
                  <a:cubicBezTo>
                    <a:pt x="165" y="90"/>
                    <a:pt x="165" y="90"/>
                    <a:pt x="165" y="90"/>
                  </a:cubicBezTo>
                  <a:cubicBezTo>
                    <a:pt x="165" y="90"/>
                    <a:pt x="165" y="90"/>
                    <a:pt x="165" y="90"/>
                  </a:cubicBezTo>
                  <a:cubicBezTo>
                    <a:pt x="166" y="90"/>
                    <a:pt x="169" y="91"/>
                    <a:pt x="171" y="91"/>
                  </a:cubicBezTo>
                  <a:cubicBezTo>
                    <a:pt x="169" y="92"/>
                    <a:pt x="168" y="94"/>
                    <a:pt x="166" y="95"/>
                  </a:cubicBezTo>
                  <a:cubicBezTo>
                    <a:pt x="167" y="98"/>
                    <a:pt x="169" y="100"/>
                    <a:pt x="173" y="101"/>
                  </a:cubicBezTo>
                  <a:cubicBezTo>
                    <a:pt x="172" y="101"/>
                    <a:pt x="173" y="104"/>
                    <a:pt x="174" y="103"/>
                  </a:cubicBezTo>
                  <a:cubicBezTo>
                    <a:pt x="174" y="102"/>
                    <a:pt x="176" y="100"/>
                    <a:pt x="174" y="98"/>
                  </a:cubicBezTo>
                  <a:cubicBezTo>
                    <a:pt x="178" y="94"/>
                    <a:pt x="187" y="99"/>
                    <a:pt x="192" y="91"/>
                  </a:cubicBezTo>
                  <a:cubicBezTo>
                    <a:pt x="189" y="96"/>
                    <a:pt x="198" y="93"/>
                    <a:pt x="193" y="96"/>
                  </a:cubicBezTo>
                  <a:cubicBezTo>
                    <a:pt x="198" y="100"/>
                    <a:pt x="194" y="90"/>
                    <a:pt x="199" y="90"/>
                  </a:cubicBezTo>
                  <a:cubicBezTo>
                    <a:pt x="199" y="91"/>
                    <a:pt x="196" y="90"/>
                    <a:pt x="197" y="94"/>
                  </a:cubicBezTo>
                  <a:cubicBezTo>
                    <a:pt x="204" y="93"/>
                    <a:pt x="205" y="82"/>
                    <a:pt x="213" y="82"/>
                  </a:cubicBezTo>
                  <a:cubicBezTo>
                    <a:pt x="214" y="85"/>
                    <a:pt x="214" y="85"/>
                    <a:pt x="214" y="85"/>
                  </a:cubicBezTo>
                  <a:lnTo>
                    <a:pt x="218" y="83"/>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7" name="Freeform 1442"/>
            <p:cNvSpPr>
              <a:spLocks/>
            </p:cNvSpPr>
            <p:nvPr/>
          </p:nvSpPr>
          <p:spPr bwMode="auto">
            <a:xfrm>
              <a:off x="1934" y="1605"/>
              <a:ext cx="158" cy="70"/>
            </a:xfrm>
            <a:custGeom>
              <a:avLst/>
              <a:gdLst>
                <a:gd name="T0" fmla="*/ 18 w 70"/>
                <a:gd name="T1" fmla="*/ 18 h 31"/>
                <a:gd name="T2" fmla="*/ 12 w 70"/>
                <a:gd name="T3" fmla="*/ 17 h 31"/>
                <a:gd name="T4" fmla="*/ 13 w 70"/>
                <a:gd name="T5" fmla="*/ 13 h 31"/>
                <a:gd name="T6" fmla="*/ 11 w 70"/>
                <a:gd name="T7" fmla="*/ 20 h 31"/>
                <a:gd name="T8" fmla="*/ 15 w 70"/>
                <a:gd name="T9" fmla="*/ 8 h 31"/>
                <a:gd name="T10" fmla="*/ 5 w 70"/>
                <a:gd name="T11" fmla="*/ 13 h 31"/>
                <a:gd name="T12" fmla="*/ 8 w 70"/>
                <a:gd name="T13" fmla="*/ 16 h 31"/>
                <a:gd name="T14" fmla="*/ 1 w 70"/>
                <a:gd name="T15" fmla="*/ 20 h 31"/>
                <a:gd name="T16" fmla="*/ 1 w 70"/>
                <a:gd name="T17" fmla="*/ 26 h 31"/>
                <a:gd name="T18" fmla="*/ 1 w 70"/>
                <a:gd name="T19" fmla="*/ 27 h 31"/>
                <a:gd name="T20" fmla="*/ 0 w 70"/>
                <a:gd name="T21" fmla="*/ 27 h 31"/>
                <a:gd name="T22" fmla="*/ 1 w 70"/>
                <a:gd name="T23" fmla="*/ 27 h 31"/>
                <a:gd name="T24" fmla="*/ 1 w 70"/>
                <a:gd name="T25" fmla="*/ 29 h 31"/>
                <a:gd name="T26" fmla="*/ 8 w 70"/>
                <a:gd name="T27" fmla="*/ 31 h 31"/>
                <a:gd name="T28" fmla="*/ 15 w 70"/>
                <a:gd name="T29" fmla="*/ 26 h 31"/>
                <a:gd name="T30" fmla="*/ 18 w 70"/>
                <a:gd name="T31" fmla="*/ 25 h 31"/>
                <a:gd name="T32" fmla="*/ 19 w 70"/>
                <a:gd name="T33" fmla="*/ 25 h 31"/>
                <a:gd name="T34" fmla="*/ 18 w 70"/>
                <a:gd name="T35" fmla="*/ 29 h 31"/>
                <a:gd name="T36" fmla="*/ 22 w 70"/>
                <a:gd name="T37" fmla="*/ 25 h 31"/>
                <a:gd name="T38" fmla="*/ 31 w 70"/>
                <a:gd name="T39" fmla="*/ 24 h 31"/>
                <a:gd name="T40" fmla="*/ 32 w 70"/>
                <a:gd name="T41" fmla="*/ 25 h 31"/>
                <a:gd name="T42" fmla="*/ 32 w 70"/>
                <a:gd name="T43" fmla="*/ 24 h 31"/>
                <a:gd name="T44" fmla="*/ 70 w 70"/>
                <a:gd name="T45" fmla="*/ 21 h 31"/>
                <a:gd name="T46" fmla="*/ 65 w 70"/>
                <a:gd name="T47" fmla="*/ 18 h 31"/>
                <a:gd name="T48" fmla="*/ 62 w 70"/>
                <a:gd name="T49" fmla="*/ 12 h 31"/>
                <a:gd name="T50" fmla="*/ 66 w 70"/>
                <a:gd name="T51" fmla="*/ 12 h 31"/>
                <a:gd name="T52" fmla="*/ 65 w 70"/>
                <a:gd name="T53" fmla="*/ 4 h 31"/>
                <a:gd name="T54" fmla="*/ 55 w 70"/>
                <a:gd name="T55" fmla="*/ 12 h 31"/>
                <a:gd name="T56" fmla="*/ 53 w 70"/>
                <a:gd name="T57" fmla="*/ 7 h 31"/>
                <a:gd name="T58" fmla="*/ 54 w 70"/>
                <a:gd name="T59" fmla="*/ 6 h 31"/>
                <a:gd name="T60" fmla="*/ 47 w 70"/>
                <a:gd name="T61" fmla="*/ 8 h 31"/>
                <a:gd name="T62" fmla="*/ 47 w 70"/>
                <a:gd name="T63" fmla="*/ 4 h 31"/>
                <a:gd name="T64" fmla="*/ 38 w 70"/>
                <a:gd name="T65" fmla="*/ 8 h 31"/>
                <a:gd name="T66" fmla="*/ 38 w 70"/>
                <a:gd name="T67" fmla="*/ 8 h 31"/>
                <a:gd name="T68" fmla="*/ 26 w 70"/>
                <a:gd name="T69" fmla="*/ 12 h 31"/>
                <a:gd name="T70" fmla="*/ 29 w 70"/>
                <a:gd name="T71" fmla="*/ 6 h 31"/>
                <a:gd name="T72" fmla="*/ 24 w 70"/>
                <a:gd name="T73" fmla="*/ 10 h 31"/>
                <a:gd name="T74" fmla="*/ 25 w 70"/>
                <a:gd name="T75" fmla="*/ 5 h 31"/>
                <a:gd name="T76" fmla="*/ 16 w 70"/>
                <a:gd name="T77" fmla="*/ 13 h 31"/>
                <a:gd name="T78" fmla="*/ 18 w 70"/>
                <a:gd name="T7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31">
                  <a:moveTo>
                    <a:pt x="18" y="18"/>
                  </a:moveTo>
                  <a:cubicBezTo>
                    <a:pt x="17" y="21"/>
                    <a:pt x="13" y="20"/>
                    <a:pt x="12" y="17"/>
                  </a:cubicBezTo>
                  <a:cubicBezTo>
                    <a:pt x="13" y="16"/>
                    <a:pt x="15" y="15"/>
                    <a:pt x="13" y="13"/>
                  </a:cubicBezTo>
                  <a:cubicBezTo>
                    <a:pt x="11" y="20"/>
                    <a:pt x="11" y="20"/>
                    <a:pt x="11" y="20"/>
                  </a:cubicBezTo>
                  <a:cubicBezTo>
                    <a:pt x="6" y="16"/>
                    <a:pt x="13" y="11"/>
                    <a:pt x="15" y="8"/>
                  </a:cubicBezTo>
                  <a:cubicBezTo>
                    <a:pt x="11" y="8"/>
                    <a:pt x="10" y="13"/>
                    <a:pt x="5" y="13"/>
                  </a:cubicBezTo>
                  <a:cubicBezTo>
                    <a:pt x="6" y="14"/>
                    <a:pt x="8" y="15"/>
                    <a:pt x="8" y="16"/>
                  </a:cubicBezTo>
                  <a:cubicBezTo>
                    <a:pt x="9" y="21"/>
                    <a:pt x="4" y="20"/>
                    <a:pt x="1" y="20"/>
                  </a:cubicBezTo>
                  <a:cubicBezTo>
                    <a:pt x="4" y="22"/>
                    <a:pt x="3" y="24"/>
                    <a:pt x="1" y="26"/>
                  </a:cubicBezTo>
                  <a:cubicBezTo>
                    <a:pt x="1" y="26"/>
                    <a:pt x="1" y="26"/>
                    <a:pt x="1" y="27"/>
                  </a:cubicBezTo>
                  <a:cubicBezTo>
                    <a:pt x="0" y="27"/>
                    <a:pt x="0" y="27"/>
                    <a:pt x="0" y="27"/>
                  </a:cubicBezTo>
                  <a:cubicBezTo>
                    <a:pt x="1" y="27"/>
                    <a:pt x="1" y="27"/>
                    <a:pt x="1" y="27"/>
                  </a:cubicBezTo>
                  <a:cubicBezTo>
                    <a:pt x="1" y="28"/>
                    <a:pt x="1" y="29"/>
                    <a:pt x="1" y="29"/>
                  </a:cubicBezTo>
                  <a:cubicBezTo>
                    <a:pt x="4" y="28"/>
                    <a:pt x="6" y="31"/>
                    <a:pt x="8" y="31"/>
                  </a:cubicBezTo>
                  <a:cubicBezTo>
                    <a:pt x="5" y="24"/>
                    <a:pt x="14" y="29"/>
                    <a:pt x="15" y="26"/>
                  </a:cubicBezTo>
                  <a:cubicBezTo>
                    <a:pt x="18" y="25"/>
                    <a:pt x="18" y="25"/>
                    <a:pt x="18" y="25"/>
                  </a:cubicBezTo>
                  <a:cubicBezTo>
                    <a:pt x="19" y="25"/>
                    <a:pt x="19" y="25"/>
                    <a:pt x="19" y="25"/>
                  </a:cubicBezTo>
                  <a:cubicBezTo>
                    <a:pt x="19" y="26"/>
                    <a:pt x="19" y="27"/>
                    <a:pt x="18" y="29"/>
                  </a:cubicBezTo>
                  <a:cubicBezTo>
                    <a:pt x="19" y="27"/>
                    <a:pt x="22" y="27"/>
                    <a:pt x="22" y="25"/>
                  </a:cubicBezTo>
                  <a:cubicBezTo>
                    <a:pt x="31" y="24"/>
                    <a:pt x="31" y="24"/>
                    <a:pt x="31" y="24"/>
                  </a:cubicBezTo>
                  <a:cubicBezTo>
                    <a:pt x="31" y="24"/>
                    <a:pt x="31" y="25"/>
                    <a:pt x="32" y="25"/>
                  </a:cubicBezTo>
                  <a:cubicBezTo>
                    <a:pt x="32" y="25"/>
                    <a:pt x="32" y="24"/>
                    <a:pt x="32" y="24"/>
                  </a:cubicBezTo>
                  <a:cubicBezTo>
                    <a:pt x="45" y="23"/>
                    <a:pt x="58" y="22"/>
                    <a:pt x="70" y="21"/>
                  </a:cubicBezTo>
                  <a:cubicBezTo>
                    <a:pt x="68" y="20"/>
                    <a:pt x="67" y="19"/>
                    <a:pt x="65" y="18"/>
                  </a:cubicBezTo>
                  <a:cubicBezTo>
                    <a:pt x="67" y="13"/>
                    <a:pt x="61" y="17"/>
                    <a:pt x="62" y="12"/>
                  </a:cubicBezTo>
                  <a:cubicBezTo>
                    <a:pt x="63" y="10"/>
                    <a:pt x="65" y="11"/>
                    <a:pt x="66" y="12"/>
                  </a:cubicBezTo>
                  <a:cubicBezTo>
                    <a:pt x="67" y="9"/>
                    <a:pt x="65" y="7"/>
                    <a:pt x="65" y="4"/>
                  </a:cubicBezTo>
                  <a:cubicBezTo>
                    <a:pt x="60" y="2"/>
                    <a:pt x="60" y="13"/>
                    <a:pt x="55" y="12"/>
                  </a:cubicBezTo>
                  <a:cubicBezTo>
                    <a:pt x="55" y="9"/>
                    <a:pt x="56" y="6"/>
                    <a:pt x="53" y="7"/>
                  </a:cubicBezTo>
                  <a:cubicBezTo>
                    <a:pt x="54" y="6"/>
                    <a:pt x="54" y="6"/>
                    <a:pt x="54" y="6"/>
                  </a:cubicBezTo>
                  <a:cubicBezTo>
                    <a:pt x="49" y="10"/>
                    <a:pt x="49" y="0"/>
                    <a:pt x="47" y="8"/>
                  </a:cubicBezTo>
                  <a:cubicBezTo>
                    <a:pt x="47" y="4"/>
                    <a:pt x="47" y="4"/>
                    <a:pt x="47" y="4"/>
                  </a:cubicBezTo>
                  <a:cubicBezTo>
                    <a:pt x="45" y="7"/>
                    <a:pt x="40" y="8"/>
                    <a:pt x="38" y="8"/>
                  </a:cubicBezTo>
                  <a:cubicBezTo>
                    <a:pt x="38" y="8"/>
                    <a:pt x="38" y="8"/>
                    <a:pt x="38" y="8"/>
                  </a:cubicBezTo>
                  <a:cubicBezTo>
                    <a:pt x="31" y="13"/>
                    <a:pt x="34" y="9"/>
                    <a:pt x="26" y="12"/>
                  </a:cubicBezTo>
                  <a:cubicBezTo>
                    <a:pt x="29" y="6"/>
                    <a:pt x="29" y="6"/>
                    <a:pt x="29" y="6"/>
                  </a:cubicBezTo>
                  <a:cubicBezTo>
                    <a:pt x="26" y="5"/>
                    <a:pt x="26" y="10"/>
                    <a:pt x="24" y="10"/>
                  </a:cubicBezTo>
                  <a:cubicBezTo>
                    <a:pt x="24" y="9"/>
                    <a:pt x="24" y="6"/>
                    <a:pt x="25" y="5"/>
                  </a:cubicBezTo>
                  <a:cubicBezTo>
                    <a:pt x="16" y="13"/>
                    <a:pt x="16" y="13"/>
                    <a:pt x="16" y="13"/>
                  </a:cubicBezTo>
                  <a:cubicBezTo>
                    <a:pt x="14" y="17"/>
                    <a:pt x="17" y="16"/>
                    <a:pt x="18" y="18"/>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8" name="Freeform 1443"/>
            <p:cNvSpPr>
              <a:spLocks/>
            </p:cNvSpPr>
            <p:nvPr/>
          </p:nvSpPr>
          <p:spPr bwMode="auto">
            <a:xfrm>
              <a:off x="2689" y="1846"/>
              <a:ext cx="161" cy="129"/>
            </a:xfrm>
            <a:custGeom>
              <a:avLst/>
              <a:gdLst>
                <a:gd name="T0" fmla="*/ 52 w 71"/>
                <a:gd name="T1" fmla="*/ 23 h 57"/>
                <a:gd name="T2" fmla="*/ 57 w 71"/>
                <a:gd name="T3" fmla="*/ 30 h 57"/>
                <a:gd name="T4" fmla="*/ 62 w 71"/>
                <a:gd name="T5" fmla="*/ 24 h 57"/>
                <a:gd name="T6" fmla="*/ 57 w 71"/>
                <a:gd name="T7" fmla="*/ 21 h 57"/>
                <a:gd name="T8" fmla="*/ 52 w 71"/>
                <a:gd name="T9" fmla="*/ 17 h 57"/>
                <a:gd name="T10" fmla="*/ 61 w 71"/>
                <a:gd name="T11" fmla="*/ 11 h 57"/>
                <a:gd name="T12" fmla="*/ 62 w 71"/>
                <a:gd name="T13" fmla="*/ 15 h 57"/>
                <a:gd name="T14" fmla="*/ 59 w 71"/>
                <a:gd name="T15" fmla="*/ 21 h 57"/>
                <a:gd name="T16" fmla="*/ 62 w 71"/>
                <a:gd name="T17" fmla="*/ 15 h 57"/>
                <a:gd name="T18" fmla="*/ 67 w 71"/>
                <a:gd name="T19" fmla="*/ 12 h 57"/>
                <a:gd name="T20" fmla="*/ 71 w 71"/>
                <a:gd name="T21" fmla="*/ 14 h 57"/>
                <a:gd name="T22" fmla="*/ 69 w 71"/>
                <a:gd name="T23" fmla="*/ 7 h 57"/>
                <a:gd name="T24" fmla="*/ 68 w 71"/>
                <a:gd name="T25" fmla="*/ 7 h 57"/>
                <a:gd name="T26" fmla="*/ 68 w 71"/>
                <a:gd name="T27" fmla="*/ 6 h 57"/>
                <a:gd name="T28" fmla="*/ 67 w 71"/>
                <a:gd name="T29" fmla="*/ 4 h 57"/>
                <a:gd name="T30" fmla="*/ 67 w 71"/>
                <a:gd name="T31" fmla="*/ 3 h 57"/>
                <a:gd name="T32" fmla="*/ 66 w 71"/>
                <a:gd name="T33" fmla="*/ 2 h 57"/>
                <a:gd name="T34" fmla="*/ 65 w 71"/>
                <a:gd name="T35" fmla="*/ 0 h 57"/>
                <a:gd name="T36" fmla="*/ 66 w 71"/>
                <a:gd name="T37" fmla="*/ 3 h 57"/>
                <a:gd name="T38" fmla="*/ 65 w 71"/>
                <a:gd name="T39" fmla="*/ 2 h 57"/>
                <a:gd name="T40" fmla="*/ 66 w 71"/>
                <a:gd name="T41" fmla="*/ 8 h 57"/>
                <a:gd name="T42" fmla="*/ 64 w 71"/>
                <a:gd name="T43" fmla="*/ 7 h 57"/>
                <a:gd name="T44" fmla="*/ 65 w 71"/>
                <a:gd name="T45" fmla="*/ 6 h 57"/>
                <a:gd name="T46" fmla="*/ 60 w 71"/>
                <a:gd name="T47" fmla="*/ 8 h 57"/>
                <a:gd name="T48" fmla="*/ 60 w 71"/>
                <a:gd name="T49" fmla="*/ 5 h 57"/>
                <a:gd name="T50" fmla="*/ 51 w 71"/>
                <a:gd name="T51" fmla="*/ 14 h 57"/>
                <a:gd name="T52" fmla="*/ 53 w 71"/>
                <a:gd name="T53" fmla="*/ 7 h 57"/>
                <a:gd name="T54" fmla="*/ 44 w 71"/>
                <a:gd name="T55" fmla="*/ 13 h 57"/>
                <a:gd name="T56" fmla="*/ 34 w 71"/>
                <a:gd name="T57" fmla="*/ 13 h 57"/>
                <a:gd name="T58" fmla="*/ 35 w 71"/>
                <a:gd name="T59" fmla="*/ 15 h 57"/>
                <a:gd name="T60" fmla="*/ 30 w 71"/>
                <a:gd name="T61" fmla="*/ 11 h 57"/>
                <a:gd name="T62" fmla="*/ 14 w 71"/>
                <a:gd name="T63" fmla="*/ 16 h 57"/>
                <a:gd name="T64" fmla="*/ 0 w 71"/>
                <a:gd name="T65" fmla="*/ 49 h 57"/>
                <a:gd name="T66" fmla="*/ 3 w 71"/>
                <a:gd name="T67" fmla="*/ 47 h 57"/>
                <a:gd name="T68" fmla="*/ 4 w 71"/>
                <a:gd name="T69" fmla="*/ 56 h 57"/>
                <a:gd name="T70" fmla="*/ 9 w 71"/>
                <a:gd name="T71" fmla="*/ 48 h 57"/>
                <a:gd name="T72" fmla="*/ 13 w 71"/>
                <a:gd name="T73" fmla="*/ 57 h 57"/>
                <a:gd name="T74" fmla="*/ 37 w 71"/>
                <a:gd name="T75" fmla="*/ 24 h 57"/>
                <a:gd name="T76" fmla="*/ 42 w 71"/>
                <a:gd name="T77" fmla="*/ 26 h 57"/>
                <a:gd name="T78" fmla="*/ 47 w 71"/>
                <a:gd name="T79" fmla="*/ 25 h 57"/>
                <a:gd name="T80" fmla="*/ 51 w 71"/>
                <a:gd name="T81" fmla="*/ 24 h 57"/>
                <a:gd name="T82" fmla="*/ 49 w 71"/>
                <a:gd name="T83" fmla="*/ 30 h 57"/>
                <a:gd name="T84" fmla="*/ 44 w 71"/>
                <a:gd name="T85" fmla="*/ 33 h 57"/>
                <a:gd name="T86" fmla="*/ 48 w 71"/>
                <a:gd name="T87" fmla="*/ 32 h 57"/>
                <a:gd name="T88" fmla="*/ 53 w 71"/>
                <a:gd name="T89" fmla="*/ 31 h 57"/>
                <a:gd name="T90" fmla="*/ 52 w 71"/>
                <a:gd name="T91"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57">
                  <a:moveTo>
                    <a:pt x="52" y="23"/>
                  </a:moveTo>
                  <a:cubicBezTo>
                    <a:pt x="65" y="19"/>
                    <a:pt x="51" y="30"/>
                    <a:pt x="57" y="30"/>
                  </a:cubicBezTo>
                  <a:cubicBezTo>
                    <a:pt x="60" y="29"/>
                    <a:pt x="60" y="25"/>
                    <a:pt x="62" y="24"/>
                  </a:cubicBezTo>
                  <a:cubicBezTo>
                    <a:pt x="58" y="26"/>
                    <a:pt x="58" y="24"/>
                    <a:pt x="57" y="21"/>
                  </a:cubicBezTo>
                  <a:cubicBezTo>
                    <a:pt x="57" y="18"/>
                    <a:pt x="57" y="15"/>
                    <a:pt x="52" y="17"/>
                  </a:cubicBezTo>
                  <a:cubicBezTo>
                    <a:pt x="53" y="11"/>
                    <a:pt x="58" y="10"/>
                    <a:pt x="61" y="11"/>
                  </a:cubicBezTo>
                  <a:cubicBezTo>
                    <a:pt x="63" y="13"/>
                    <a:pt x="62" y="14"/>
                    <a:pt x="62" y="15"/>
                  </a:cubicBezTo>
                  <a:cubicBezTo>
                    <a:pt x="61" y="17"/>
                    <a:pt x="59" y="18"/>
                    <a:pt x="59" y="21"/>
                  </a:cubicBezTo>
                  <a:cubicBezTo>
                    <a:pt x="63" y="19"/>
                    <a:pt x="62" y="18"/>
                    <a:pt x="62" y="15"/>
                  </a:cubicBezTo>
                  <a:cubicBezTo>
                    <a:pt x="65" y="15"/>
                    <a:pt x="66" y="13"/>
                    <a:pt x="67" y="12"/>
                  </a:cubicBezTo>
                  <a:cubicBezTo>
                    <a:pt x="68" y="11"/>
                    <a:pt x="69" y="10"/>
                    <a:pt x="71" y="14"/>
                  </a:cubicBezTo>
                  <a:cubicBezTo>
                    <a:pt x="71" y="12"/>
                    <a:pt x="70" y="10"/>
                    <a:pt x="69" y="7"/>
                  </a:cubicBezTo>
                  <a:cubicBezTo>
                    <a:pt x="68" y="7"/>
                    <a:pt x="68" y="7"/>
                    <a:pt x="68" y="7"/>
                  </a:cubicBezTo>
                  <a:cubicBezTo>
                    <a:pt x="68" y="6"/>
                    <a:pt x="68" y="6"/>
                    <a:pt x="68" y="6"/>
                  </a:cubicBezTo>
                  <a:cubicBezTo>
                    <a:pt x="67" y="4"/>
                    <a:pt x="67" y="4"/>
                    <a:pt x="67" y="4"/>
                  </a:cubicBezTo>
                  <a:cubicBezTo>
                    <a:pt x="67" y="3"/>
                    <a:pt x="67" y="3"/>
                    <a:pt x="67" y="3"/>
                  </a:cubicBezTo>
                  <a:cubicBezTo>
                    <a:pt x="66" y="2"/>
                    <a:pt x="66" y="2"/>
                    <a:pt x="66" y="2"/>
                  </a:cubicBezTo>
                  <a:cubicBezTo>
                    <a:pt x="66" y="2"/>
                    <a:pt x="66" y="1"/>
                    <a:pt x="65" y="0"/>
                  </a:cubicBezTo>
                  <a:cubicBezTo>
                    <a:pt x="66" y="1"/>
                    <a:pt x="66" y="2"/>
                    <a:pt x="66" y="3"/>
                  </a:cubicBezTo>
                  <a:cubicBezTo>
                    <a:pt x="66" y="2"/>
                    <a:pt x="66" y="2"/>
                    <a:pt x="65" y="2"/>
                  </a:cubicBezTo>
                  <a:cubicBezTo>
                    <a:pt x="67" y="3"/>
                    <a:pt x="67" y="7"/>
                    <a:pt x="66" y="8"/>
                  </a:cubicBezTo>
                  <a:cubicBezTo>
                    <a:pt x="66" y="8"/>
                    <a:pt x="64" y="9"/>
                    <a:pt x="64" y="7"/>
                  </a:cubicBezTo>
                  <a:cubicBezTo>
                    <a:pt x="65" y="7"/>
                    <a:pt x="65" y="6"/>
                    <a:pt x="65" y="6"/>
                  </a:cubicBezTo>
                  <a:cubicBezTo>
                    <a:pt x="63" y="4"/>
                    <a:pt x="63" y="10"/>
                    <a:pt x="60" y="8"/>
                  </a:cubicBezTo>
                  <a:cubicBezTo>
                    <a:pt x="59" y="7"/>
                    <a:pt x="60" y="6"/>
                    <a:pt x="60" y="5"/>
                  </a:cubicBezTo>
                  <a:cubicBezTo>
                    <a:pt x="58" y="9"/>
                    <a:pt x="56" y="10"/>
                    <a:pt x="51" y="14"/>
                  </a:cubicBezTo>
                  <a:cubicBezTo>
                    <a:pt x="53" y="7"/>
                    <a:pt x="53" y="7"/>
                    <a:pt x="53" y="7"/>
                  </a:cubicBezTo>
                  <a:cubicBezTo>
                    <a:pt x="52" y="11"/>
                    <a:pt x="48" y="13"/>
                    <a:pt x="44" y="13"/>
                  </a:cubicBezTo>
                  <a:cubicBezTo>
                    <a:pt x="40" y="14"/>
                    <a:pt x="37" y="14"/>
                    <a:pt x="34" y="13"/>
                  </a:cubicBezTo>
                  <a:cubicBezTo>
                    <a:pt x="35" y="14"/>
                    <a:pt x="36" y="14"/>
                    <a:pt x="35" y="15"/>
                  </a:cubicBezTo>
                  <a:cubicBezTo>
                    <a:pt x="33" y="17"/>
                    <a:pt x="29" y="14"/>
                    <a:pt x="30" y="11"/>
                  </a:cubicBezTo>
                  <a:cubicBezTo>
                    <a:pt x="28" y="16"/>
                    <a:pt x="17" y="9"/>
                    <a:pt x="14" y="16"/>
                  </a:cubicBezTo>
                  <a:cubicBezTo>
                    <a:pt x="10" y="27"/>
                    <a:pt x="5" y="38"/>
                    <a:pt x="0" y="49"/>
                  </a:cubicBezTo>
                  <a:cubicBezTo>
                    <a:pt x="1" y="48"/>
                    <a:pt x="2" y="48"/>
                    <a:pt x="3" y="47"/>
                  </a:cubicBezTo>
                  <a:cubicBezTo>
                    <a:pt x="5" y="52"/>
                    <a:pt x="6" y="51"/>
                    <a:pt x="4" y="56"/>
                  </a:cubicBezTo>
                  <a:cubicBezTo>
                    <a:pt x="7" y="53"/>
                    <a:pt x="5" y="49"/>
                    <a:pt x="9" y="48"/>
                  </a:cubicBezTo>
                  <a:cubicBezTo>
                    <a:pt x="8" y="51"/>
                    <a:pt x="9" y="57"/>
                    <a:pt x="13" y="57"/>
                  </a:cubicBezTo>
                  <a:cubicBezTo>
                    <a:pt x="24" y="49"/>
                    <a:pt x="28" y="33"/>
                    <a:pt x="37" y="24"/>
                  </a:cubicBezTo>
                  <a:cubicBezTo>
                    <a:pt x="37" y="26"/>
                    <a:pt x="40" y="26"/>
                    <a:pt x="42" y="26"/>
                  </a:cubicBezTo>
                  <a:cubicBezTo>
                    <a:pt x="43" y="26"/>
                    <a:pt x="45" y="25"/>
                    <a:pt x="47" y="25"/>
                  </a:cubicBezTo>
                  <a:cubicBezTo>
                    <a:pt x="49" y="25"/>
                    <a:pt x="50" y="24"/>
                    <a:pt x="51" y="24"/>
                  </a:cubicBezTo>
                  <a:cubicBezTo>
                    <a:pt x="51" y="27"/>
                    <a:pt x="50" y="28"/>
                    <a:pt x="49" y="30"/>
                  </a:cubicBezTo>
                  <a:cubicBezTo>
                    <a:pt x="47" y="31"/>
                    <a:pt x="45" y="32"/>
                    <a:pt x="44" y="33"/>
                  </a:cubicBezTo>
                  <a:cubicBezTo>
                    <a:pt x="45" y="32"/>
                    <a:pt x="46" y="32"/>
                    <a:pt x="48" y="32"/>
                  </a:cubicBezTo>
                  <a:cubicBezTo>
                    <a:pt x="53" y="31"/>
                    <a:pt x="53" y="31"/>
                    <a:pt x="53" y="31"/>
                  </a:cubicBezTo>
                  <a:lnTo>
                    <a:pt x="52" y="23"/>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9" name="Freeform 1444"/>
            <p:cNvSpPr>
              <a:spLocks/>
            </p:cNvSpPr>
            <p:nvPr/>
          </p:nvSpPr>
          <p:spPr bwMode="auto">
            <a:xfrm>
              <a:off x="1659" y="1839"/>
              <a:ext cx="1709" cy="422"/>
            </a:xfrm>
            <a:custGeom>
              <a:avLst/>
              <a:gdLst>
                <a:gd name="T0" fmla="*/ 460 w 753"/>
                <a:gd name="T1" fmla="*/ 70 h 186"/>
                <a:gd name="T2" fmla="*/ 505 w 753"/>
                <a:gd name="T3" fmla="*/ 58 h 186"/>
                <a:gd name="T4" fmla="*/ 550 w 753"/>
                <a:gd name="T5" fmla="*/ 51 h 186"/>
                <a:gd name="T6" fmla="*/ 572 w 753"/>
                <a:gd name="T7" fmla="*/ 17 h 186"/>
                <a:gd name="T8" fmla="*/ 592 w 753"/>
                <a:gd name="T9" fmla="*/ 6 h 186"/>
                <a:gd name="T10" fmla="*/ 683 w 753"/>
                <a:gd name="T11" fmla="*/ 15 h 186"/>
                <a:gd name="T12" fmla="*/ 740 w 753"/>
                <a:gd name="T13" fmla="*/ 49 h 186"/>
                <a:gd name="T14" fmla="*/ 713 w 753"/>
                <a:gd name="T15" fmla="*/ 55 h 186"/>
                <a:gd name="T16" fmla="*/ 659 w 753"/>
                <a:gd name="T17" fmla="*/ 32 h 186"/>
                <a:gd name="T18" fmla="*/ 631 w 753"/>
                <a:gd name="T19" fmla="*/ 31 h 186"/>
                <a:gd name="T20" fmla="*/ 609 w 753"/>
                <a:gd name="T21" fmla="*/ 47 h 186"/>
                <a:gd name="T22" fmla="*/ 601 w 753"/>
                <a:gd name="T23" fmla="*/ 60 h 186"/>
                <a:gd name="T24" fmla="*/ 565 w 753"/>
                <a:gd name="T25" fmla="*/ 94 h 186"/>
                <a:gd name="T26" fmla="*/ 516 w 753"/>
                <a:gd name="T27" fmla="*/ 106 h 186"/>
                <a:gd name="T28" fmla="*/ 475 w 753"/>
                <a:gd name="T29" fmla="*/ 121 h 186"/>
                <a:gd name="T30" fmla="*/ 442 w 753"/>
                <a:gd name="T31" fmla="*/ 131 h 186"/>
                <a:gd name="T32" fmla="*/ 457 w 753"/>
                <a:gd name="T33" fmla="*/ 128 h 186"/>
                <a:gd name="T34" fmla="*/ 474 w 753"/>
                <a:gd name="T35" fmla="*/ 129 h 186"/>
                <a:gd name="T36" fmla="*/ 427 w 753"/>
                <a:gd name="T37" fmla="*/ 152 h 186"/>
                <a:gd name="T38" fmla="*/ 422 w 753"/>
                <a:gd name="T39" fmla="*/ 131 h 186"/>
                <a:gd name="T40" fmla="*/ 392 w 753"/>
                <a:gd name="T41" fmla="*/ 135 h 186"/>
                <a:gd name="T42" fmla="*/ 358 w 753"/>
                <a:gd name="T43" fmla="*/ 148 h 186"/>
                <a:gd name="T44" fmla="*/ 386 w 753"/>
                <a:gd name="T45" fmla="*/ 142 h 186"/>
                <a:gd name="T46" fmla="*/ 349 w 753"/>
                <a:gd name="T47" fmla="*/ 150 h 186"/>
                <a:gd name="T48" fmla="*/ 306 w 753"/>
                <a:gd name="T49" fmla="*/ 147 h 186"/>
                <a:gd name="T50" fmla="*/ 326 w 753"/>
                <a:gd name="T51" fmla="*/ 136 h 186"/>
                <a:gd name="T52" fmla="*/ 303 w 753"/>
                <a:gd name="T53" fmla="*/ 132 h 186"/>
                <a:gd name="T54" fmla="*/ 290 w 753"/>
                <a:gd name="T55" fmla="*/ 142 h 186"/>
                <a:gd name="T56" fmla="*/ 259 w 753"/>
                <a:gd name="T57" fmla="*/ 161 h 186"/>
                <a:gd name="T58" fmla="*/ 265 w 753"/>
                <a:gd name="T59" fmla="*/ 145 h 186"/>
                <a:gd name="T60" fmla="*/ 235 w 753"/>
                <a:gd name="T61" fmla="*/ 160 h 186"/>
                <a:gd name="T62" fmla="*/ 235 w 753"/>
                <a:gd name="T63" fmla="*/ 154 h 186"/>
                <a:gd name="T64" fmla="*/ 218 w 753"/>
                <a:gd name="T65" fmla="*/ 165 h 186"/>
                <a:gd name="T66" fmla="*/ 209 w 753"/>
                <a:gd name="T67" fmla="*/ 167 h 186"/>
                <a:gd name="T68" fmla="*/ 201 w 753"/>
                <a:gd name="T69" fmla="*/ 157 h 186"/>
                <a:gd name="T70" fmla="*/ 177 w 753"/>
                <a:gd name="T71" fmla="*/ 169 h 186"/>
                <a:gd name="T72" fmla="*/ 168 w 753"/>
                <a:gd name="T73" fmla="*/ 163 h 186"/>
                <a:gd name="T74" fmla="*/ 104 w 753"/>
                <a:gd name="T75" fmla="*/ 182 h 186"/>
                <a:gd name="T76" fmla="*/ 87 w 753"/>
                <a:gd name="T77" fmla="*/ 164 h 186"/>
                <a:gd name="T78" fmla="*/ 59 w 753"/>
                <a:gd name="T79" fmla="*/ 159 h 186"/>
                <a:gd name="T80" fmla="*/ 51 w 753"/>
                <a:gd name="T81" fmla="*/ 170 h 186"/>
                <a:gd name="T82" fmla="*/ 19 w 753"/>
                <a:gd name="T83" fmla="*/ 163 h 186"/>
                <a:gd name="T84" fmla="*/ 14 w 753"/>
                <a:gd name="T85" fmla="*/ 144 h 186"/>
                <a:gd name="T86" fmla="*/ 61 w 753"/>
                <a:gd name="T87" fmla="*/ 121 h 186"/>
                <a:gd name="T88" fmla="*/ 24 w 753"/>
                <a:gd name="T89" fmla="*/ 126 h 186"/>
                <a:gd name="T90" fmla="*/ 22 w 753"/>
                <a:gd name="T91" fmla="*/ 112 h 186"/>
                <a:gd name="T92" fmla="*/ 50 w 753"/>
                <a:gd name="T93" fmla="*/ 104 h 186"/>
                <a:gd name="T94" fmla="*/ 80 w 753"/>
                <a:gd name="T95" fmla="*/ 98 h 186"/>
                <a:gd name="T96" fmla="*/ 110 w 753"/>
                <a:gd name="T97" fmla="*/ 98 h 186"/>
                <a:gd name="T98" fmla="*/ 150 w 753"/>
                <a:gd name="T99" fmla="*/ 101 h 186"/>
                <a:gd name="T100" fmla="*/ 201 w 753"/>
                <a:gd name="T101" fmla="*/ 79 h 186"/>
                <a:gd name="T102" fmla="*/ 279 w 753"/>
                <a:gd name="T103" fmla="*/ 64 h 186"/>
                <a:gd name="T104" fmla="*/ 289 w 753"/>
                <a:gd name="T105" fmla="*/ 87 h 186"/>
                <a:gd name="T106" fmla="*/ 315 w 753"/>
                <a:gd name="T107" fmla="*/ 62 h 186"/>
                <a:gd name="T108" fmla="*/ 363 w 753"/>
                <a:gd name="T109" fmla="*/ 57 h 186"/>
                <a:gd name="T110" fmla="*/ 387 w 753"/>
                <a:gd name="T111" fmla="*/ 57 h 186"/>
                <a:gd name="T112" fmla="*/ 396 w 753"/>
                <a:gd name="T113" fmla="*/ 61 h 186"/>
                <a:gd name="T114" fmla="*/ 428 w 753"/>
                <a:gd name="T115" fmla="*/ 81 h 186"/>
                <a:gd name="T116" fmla="*/ 441 w 753"/>
                <a:gd name="T117" fmla="*/ 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186">
                  <a:moveTo>
                    <a:pt x="441" y="80"/>
                  </a:moveTo>
                  <a:cubicBezTo>
                    <a:pt x="442" y="79"/>
                    <a:pt x="442" y="79"/>
                    <a:pt x="442" y="79"/>
                  </a:cubicBezTo>
                  <a:cubicBezTo>
                    <a:pt x="442" y="80"/>
                    <a:pt x="442" y="80"/>
                    <a:pt x="442" y="80"/>
                  </a:cubicBezTo>
                  <a:cubicBezTo>
                    <a:pt x="445" y="80"/>
                    <a:pt x="445" y="80"/>
                    <a:pt x="445" y="80"/>
                  </a:cubicBezTo>
                  <a:cubicBezTo>
                    <a:pt x="446" y="80"/>
                    <a:pt x="446" y="80"/>
                    <a:pt x="446" y="79"/>
                  </a:cubicBezTo>
                  <a:cubicBezTo>
                    <a:pt x="446" y="80"/>
                    <a:pt x="446" y="80"/>
                    <a:pt x="446" y="80"/>
                  </a:cubicBezTo>
                  <a:cubicBezTo>
                    <a:pt x="447" y="80"/>
                    <a:pt x="447" y="80"/>
                    <a:pt x="447" y="80"/>
                  </a:cubicBezTo>
                  <a:cubicBezTo>
                    <a:pt x="449" y="77"/>
                    <a:pt x="455" y="73"/>
                    <a:pt x="456" y="71"/>
                  </a:cubicBezTo>
                  <a:cubicBezTo>
                    <a:pt x="458" y="69"/>
                    <a:pt x="461" y="67"/>
                    <a:pt x="463" y="67"/>
                  </a:cubicBezTo>
                  <a:cubicBezTo>
                    <a:pt x="461" y="67"/>
                    <a:pt x="459" y="68"/>
                    <a:pt x="460" y="70"/>
                  </a:cubicBezTo>
                  <a:cubicBezTo>
                    <a:pt x="464" y="72"/>
                    <a:pt x="467" y="77"/>
                    <a:pt x="472" y="71"/>
                  </a:cubicBezTo>
                  <a:cubicBezTo>
                    <a:pt x="468" y="72"/>
                    <a:pt x="468" y="72"/>
                    <a:pt x="468" y="72"/>
                  </a:cubicBezTo>
                  <a:cubicBezTo>
                    <a:pt x="474" y="63"/>
                    <a:pt x="474" y="63"/>
                    <a:pt x="474" y="63"/>
                  </a:cubicBezTo>
                  <a:cubicBezTo>
                    <a:pt x="478" y="65"/>
                    <a:pt x="471" y="67"/>
                    <a:pt x="471" y="70"/>
                  </a:cubicBezTo>
                  <a:cubicBezTo>
                    <a:pt x="476" y="65"/>
                    <a:pt x="483" y="74"/>
                    <a:pt x="485" y="67"/>
                  </a:cubicBezTo>
                  <a:cubicBezTo>
                    <a:pt x="486" y="70"/>
                    <a:pt x="488" y="77"/>
                    <a:pt x="492" y="75"/>
                  </a:cubicBezTo>
                  <a:cubicBezTo>
                    <a:pt x="488" y="72"/>
                    <a:pt x="494" y="72"/>
                    <a:pt x="490" y="68"/>
                  </a:cubicBezTo>
                  <a:cubicBezTo>
                    <a:pt x="491" y="65"/>
                    <a:pt x="495" y="68"/>
                    <a:pt x="495" y="65"/>
                  </a:cubicBezTo>
                  <a:cubicBezTo>
                    <a:pt x="494" y="67"/>
                    <a:pt x="494" y="67"/>
                    <a:pt x="494" y="67"/>
                  </a:cubicBezTo>
                  <a:cubicBezTo>
                    <a:pt x="503" y="72"/>
                    <a:pt x="503" y="62"/>
                    <a:pt x="505" y="58"/>
                  </a:cubicBezTo>
                  <a:cubicBezTo>
                    <a:pt x="513" y="54"/>
                    <a:pt x="518" y="56"/>
                    <a:pt x="524" y="54"/>
                  </a:cubicBezTo>
                  <a:cubicBezTo>
                    <a:pt x="525" y="57"/>
                    <a:pt x="528" y="63"/>
                    <a:pt x="530" y="62"/>
                  </a:cubicBezTo>
                  <a:cubicBezTo>
                    <a:pt x="531" y="59"/>
                    <a:pt x="536" y="56"/>
                    <a:pt x="535" y="51"/>
                  </a:cubicBezTo>
                  <a:cubicBezTo>
                    <a:pt x="530" y="50"/>
                    <a:pt x="533" y="56"/>
                    <a:pt x="530" y="57"/>
                  </a:cubicBezTo>
                  <a:cubicBezTo>
                    <a:pt x="527" y="53"/>
                    <a:pt x="529" y="53"/>
                    <a:pt x="525" y="51"/>
                  </a:cubicBezTo>
                  <a:cubicBezTo>
                    <a:pt x="527" y="51"/>
                    <a:pt x="529" y="50"/>
                    <a:pt x="532" y="49"/>
                  </a:cubicBezTo>
                  <a:cubicBezTo>
                    <a:pt x="534" y="48"/>
                    <a:pt x="536" y="48"/>
                    <a:pt x="538" y="49"/>
                  </a:cubicBezTo>
                  <a:cubicBezTo>
                    <a:pt x="537" y="50"/>
                    <a:pt x="537" y="50"/>
                    <a:pt x="537" y="50"/>
                  </a:cubicBezTo>
                  <a:cubicBezTo>
                    <a:pt x="540" y="51"/>
                    <a:pt x="542" y="53"/>
                    <a:pt x="544" y="55"/>
                  </a:cubicBezTo>
                  <a:cubicBezTo>
                    <a:pt x="547" y="56"/>
                    <a:pt x="549" y="56"/>
                    <a:pt x="550" y="51"/>
                  </a:cubicBezTo>
                  <a:cubicBezTo>
                    <a:pt x="551" y="50"/>
                    <a:pt x="551" y="49"/>
                    <a:pt x="551" y="47"/>
                  </a:cubicBezTo>
                  <a:cubicBezTo>
                    <a:pt x="551" y="48"/>
                    <a:pt x="552" y="48"/>
                    <a:pt x="552" y="49"/>
                  </a:cubicBezTo>
                  <a:cubicBezTo>
                    <a:pt x="553" y="48"/>
                    <a:pt x="553" y="48"/>
                    <a:pt x="554" y="48"/>
                  </a:cubicBezTo>
                  <a:cubicBezTo>
                    <a:pt x="558" y="47"/>
                    <a:pt x="558" y="47"/>
                    <a:pt x="558" y="47"/>
                  </a:cubicBezTo>
                  <a:cubicBezTo>
                    <a:pt x="555" y="47"/>
                    <a:pt x="555" y="47"/>
                    <a:pt x="555" y="47"/>
                  </a:cubicBezTo>
                  <a:cubicBezTo>
                    <a:pt x="557" y="47"/>
                    <a:pt x="559" y="49"/>
                    <a:pt x="560" y="44"/>
                  </a:cubicBezTo>
                  <a:cubicBezTo>
                    <a:pt x="560" y="44"/>
                    <a:pt x="561" y="44"/>
                    <a:pt x="561" y="45"/>
                  </a:cubicBezTo>
                  <a:cubicBezTo>
                    <a:pt x="565" y="44"/>
                    <a:pt x="563" y="38"/>
                    <a:pt x="563" y="35"/>
                  </a:cubicBezTo>
                  <a:cubicBezTo>
                    <a:pt x="568" y="36"/>
                    <a:pt x="566" y="38"/>
                    <a:pt x="568" y="40"/>
                  </a:cubicBezTo>
                  <a:cubicBezTo>
                    <a:pt x="573" y="36"/>
                    <a:pt x="572" y="24"/>
                    <a:pt x="572" y="17"/>
                  </a:cubicBezTo>
                  <a:cubicBezTo>
                    <a:pt x="573" y="16"/>
                    <a:pt x="575" y="15"/>
                    <a:pt x="576" y="15"/>
                  </a:cubicBezTo>
                  <a:cubicBezTo>
                    <a:pt x="575" y="18"/>
                    <a:pt x="576" y="24"/>
                    <a:pt x="578" y="25"/>
                  </a:cubicBezTo>
                  <a:cubicBezTo>
                    <a:pt x="579" y="22"/>
                    <a:pt x="578" y="21"/>
                    <a:pt x="580" y="19"/>
                  </a:cubicBezTo>
                  <a:cubicBezTo>
                    <a:pt x="582" y="21"/>
                    <a:pt x="582" y="24"/>
                    <a:pt x="583" y="28"/>
                  </a:cubicBezTo>
                  <a:cubicBezTo>
                    <a:pt x="590" y="26"/>
                    <a:pt x="579" y="20"/>
                    <a:pt x="587" y="22"/>
                  </a:cubicBezTo>
                  <a:cubicBezTo>
                    <a:pt x="588" y="20"/>
                    <a:pt x="587" y="17"/>
                    <a:pt x="586" y="14"/>
                  </a:cubicBezTo>
                  <a:cubicBezTo>
                    <a:pt x="587" y="14"/>
                    <a:pt x="589" y="14"/>
                    <a:pt x="591" y="15"/>
                  </a:cubicBezTo>
                  <a:cubicBezTo>
                    <a:pt x="590" y="13"/>
                    <a:pt x="591" y="11"/>
                    <a:pt x="592" y="10"/>
                  </a:cubicBezTo>
                  <a:cubicBezTo>
                    <a:pt x="594" y="9"/>
                    <a:pt x="596" y="8"/>
                    <a:pt x="597" y="7"/>
                  </a:cubicBezTo>
                  <a:cubicBezTo>
                    <a:pt x="597" y="6"/>
                    <a:pt x="593" y="4"/>
                    <a:pt x="592" y="6"/>
                  </a:cubicBezTo>
                  <a:cubicBezTo>
                    <a:pt x="591" y="4"/>
                    <a:pt x="594" y="1"/>
                    <a:pt x="597" y="0"/>
                  </a:cubicBezTo>
                  <a:cubicBezTo>
                    <a:pt x="599" y="4"/>
                    <a:pt x="602" y="2"/>
                    <a:pt x="606" y="2"/>
                  </a:cubicBezTo>
                  <a:cubicBezTo>
                    <a:pt x="609" y="1"/>
                    <a:pt x="613" y="1"/>
                    <a:pt x="612" y="5"/>
                  </a:cubicBezTo>
                  <a:cubicBezTo>
                    <a:pt x="617" y="3"/>
                    <a:pt x="624" y="2"/>
                    <a:pt x="630" y="2"/>
                  </a:cubicBezTo>
                  <a:cubicBezTo>
                    <a:pt x="639" y="1"/>
                    <a:pt x="639" y="1"/>
                    <a:pt x="639" y="1"/>
                  </a:cubicBezTo>
                  <a:cubicBezTo>
                    <a:pt x="641" y="1"/>
                    <a:pt x="644" y="1"/>
                    <a:pt x="646" y="0"/>
                  </a:cubicBezTo>
                  <a:cubicBezTo>
                    <a:pt x="648" y="3"/>
                    <a:pt x="652" y="4"/>
                    <a:pt x="649" y="7"/>
                  </a:cubicBezTo>
                  <a:cubicBezTo>
                    <a:pt x="657" y="9"/>
                    <a:pt x="663" y="2"/>
                    <a:pt x="670" y="7"/>
                  </a:cubicBezTo>
                  <a:cubicBezTo>
                    <a:pt x="671" y="8"/>
                    <a:pt x="667" y="5"/>
                    <a:pt x="666" y="8"/>
                  </a:cubicBezTo>
                  <a:cubicBezTo>
                    <a:pt x="672" y="7"/>
                    <a:pt x="675" y="14"/>
                    <a:pt x="683" y="15"/>
                  </a:cubicBezTo>
                  <a:cubicBezTo>
                    <a:pt x="682" y="15"/>
                    <a:pt x="681" y="16"/>
                    <a:pt x="680" y="17"/>
                  </a:cubicBezTo>
                  <a:cubicBezTo>
                    <a:pt x="681" y="16"/>
                    <a:pt x="684" y="16"/>
                    <a:pt x="687" y="16"/>
                  </a:cubicBezTo>
                  <a:cubicBezTo>
                    <a:pt x="688" y="17"/>
                    <a:pt x="685" y="16"/>
                    <a:pt x="685" y="17"/>
                  </a:cubicBezTo>
                  <a:cubicBezTo>
                    <a:pt x="692" y="22"/>
                    <a:pt x="699" y="23"/>
                    <a:pt x="706" y="25"/>
                  </a:cubicBezTo>
                  <a:cubicBezTo>
                    <a:pt x="713" y="27"/>
                    <a:pt x="721" y="28"/>
                    <a:pt x="728" y="34"/>
                  </a:cubicBezTo>
                  <a:cubicBezTo>
                    <a:pt x="724" y="31"/>
                    <a:pt x="719" y="34"/>
                    <a:pt x="718" y="36"/>
                  </a:cubicBezTo>
                  <a:cubicBezTo>
                    <a:pt x="722" y="38"/>
                    <a:pt x="722" y="38"/>
                    <a:pt x="722" y="38"/>
                  </a:cubicBezTo>
                  <a:cubicBezTo>
                    <a:pt x="725" y="37"/>
                    <a:pt x="728" y="39"/>
                    <a:pt x="731" y="40"/>
                  </a:cubicBezTo>
                  <a:cubicBezTo>
                    <a:pt x="731" y="41"/>
                    <a:pt x="731" y="42"/>
                    <a:pt x="729" y="43"/>
                  </a:cubicBezTo>
                  <a:cubicBezTo>
                    <a:pt x="731" y="47"/>
                    <a:pt x="735" y="48"/>
                    <a:pt x="740" y="49"/>
                  </a:cubicBezTo>
                  <a:cubicBezTo>
                    <a:pt x="744" y="50"/>
                    <a:pt x="750" y="51"/>
                    <a:pt x="753" y="57"/>
                  </a:cubicBezTo>
                  <a:cubicBezTo>
                    <a:pt x="747" y="55"/>
                    <a:pt x="741" y="54"/>
                    <a:pt x="735" y="53"/>
                  </a:cubicBezTo>
                  <a:cubicBezTo>
                    <a:pt x="735" y="55"/>
                    <a:pt x="735" y="56"/>
                    <a:pt x="735" y="58"/>
                  </a:cubicBezTo>
                  <a:cubicBezTo>
                    <a:pt x="733" y="58"/>
                    <a:pt x="730" y="57"/>
                    <a:pt x="728" y="57"/>
                  </a:cubicBezTo>
                  <a:cubicBezTo>
                    <a:pt x="728" y="62"/>
                    <a:pt x="735" y="59"/>
                    <a:pt x="732" y="62"/>
                  </a:cubicBezTo>
                  <a:cubicBezTo>
                    <a:pt x="731" y="62"/>
                    <a:pt x="730" y="61"/>
                    <a:pt x="728" y="62"/>
                  </a:cubicBezTo>
                  <a:cubicBezTo>
                    <a:pt x="729" y="65"/>
                    <a:pt x="732" y="64"/>
                    <a:pt x="734" y="65"/>
                  </a:cubicBezTo>
                  <a:cubicBezTo>
                    <a:pt x="729" y="65"/>
                    <a:pt x="724" y="64"/>
                    <a:pt x="721" y="62"/>
                  </a:cubicBezTo>
                  <a:cubicBezTo>
                    <a:pt x="717" y="60"/>
                    <a:pt x="713" y="57"/>
                    <a:pt x="710" y="56"/>
                  </a:cubicBezTo>
                  <a:cubicBezTo>
                    <a:pt x="709" y="56"/>
                    <a:pt x="712" y="55"/>
                    <a:pt x="713" y="55"/>
                  </a:cubicBezTo>
                  <a:cubicBezTo>
                    <a:pt x="710" y="54"/>
                    <a:pt x="711" y="51"/>
                    <a:pt x="707" y="50"/>
                  </a:cubicBezTo>
                  <a:cubicBezTo>
                    <a:pt x="704" y="52"/>
                    <a:pt x="707" y="53"/>
                    <a:pt x="708" y="54"/>
                  </a:cubicBezTo>
                  <a:cubicBezTo>
                    <a:pt x="706" y="56"/>
                    <a:pt x="706" y="56"/>
                    <a:pt x="704" y="55"/>
                  </a:cubicBezTo>
                  <a:cubicBezTo>
                    <a:pt x="706" y="52"/>
                    <a:pt x="697" y="49"/>
                    <a:pt x="697" y="44"/>
                  </a:cubicBezTo>
                  <a:cubicBezTo>
                    <a:pt x="689" y="40"/>
                    <a:pt x="694" y="53"/>
                    <a:pt x="687" y="47"/>
                  </a:cubicBezTo>
                  <a:cubicBezTo>
                    <a:pt x="686" y="42"/>
                    <a:pt x="686" y="42"/>
                    <a:pt x="686" y="42"/>
                  </a:cubicBezTo>
                  <a:cubicBezTo>
                    <a:pt x="680" y="43"/>
                    <a:pt x="673" y="43"/>
                    <a:pt x="668" y="40"/>
                  </a:cubicBezTo>
                  <a:cubicBezTo>
                    <a:pt x="669" y="41"/>
                    <a:pt x="669" y="41"/>
                    <a:pt x="669" y="41"/>
                  </a:cubicBezTo>
                  <a:cubicBezTo>
                    <a:pt x="671" y="39"/>
                    <a:pt x="670" y="37"/>
                    <a:pt x="670" y="36"/>
                  </a:cubicBezTo>
                  <a:cubicBezTo>
                    <a:pt x="666" y="33"/>
                    <a:pt x="661" y="37"/>
                    <a:pt x="659" y="32"/>
                  </a:cubicBezTo>
                  <a:cubicBezTo>
                    <a:pt x="653" y="35"/>
                    <a:pt x="644" y="36"/>
                    <a:pt x="639" y="38"/>
                  </a:cubicBezTo>
                  <a:cubicBezTo>
                    <a:pt x="638" y="32"/>
                    <a:pt x="647" y="34"/>
                    <a:pt x="650" y="31"/>
                  </a:cubicBezTo>
                  <a:cubicBezTo>
                    <a:pt x="648" y="31"/>
                    <a:pt x="647" y="30"/>
                    <a:pt x="645" y="30"/>
                  </a:cubicBezTo>
                  <a:cubicBezTo>
                    <a:pt x="648" y="31"/>
                    <a:pt x="650" y="29"/>
                    <a:pt x="652" y="26"/>
                  </a:cubicBezTo>
                  <a:cubicBezTo>
                    <a:pt x="648" y="24"/>
                    <a:pt x="645" y="29"/>
                    <a:pt x="641" y="29"/>
                  </a:cubicBezTo>
                  <a:cubicBezTo>
                    <a:pt x="642" y="28"/>
                    <a:pt x="641" y="27"/>
                    <a:pt x="639" y="26"/>
                  </a:cubicBezTo>
                  <a:cubicBezTo>
                    <a:pt x="638" y="30"/>
                    <a:pt x="638" y="30"/>
                    <a:pt x="638" y="30"/>
                  </a:cubicBezTo>
                  <a:cubicBezTo>
                    <a:pt x="638" y="30"/>
                    <a:pt x="638" y="29"/>
                    <a:pt x="637" y="29"/>
                  </a:cubicBezTo>
                  <a:cubicBezTo>
                    <a:pt x="636" y="29"/>
                    <a:pt x="635" y="30"/>
                    <a:pt x="634" y="30"/>
                  </a:cubicBezTo>
                  <a:cubicBezTo>
                    <a:pt x="633" y="30"/>
                    <a:pt x="632" y="30"/>
                    <a:pt x="631" y="31"/>
                  </a:cubicBezTo>
                  <a:cubicBezTo>
                    <a:pt x="632" y="33"/>
                    <a:pt x="632" y="36"/>
                    <a:pt x="633" y="36"/>
                  </a:cubicBezTo>
                  <a:cubicBezTo>
                    <a:pt x="633" y="34"/>
                    <a:pt x="634" y="33"/>
                    <a:pt x="636" y="34"/>
                  </a:cubicBezTo>
                  <a:cubicBezTo>
                    <a:pt x="634" y="36"/>
                    <a:pt x="637" y="36"/>
                    <a:pt x="637" y="38"/>
                  </a:cubicBezTo>
                  <a:cubicBezTo>
                    <a:pt x="635" y="38"/>
                    <a:pt x="634" y="38"/>
                    <a:pt x="632" y="38"/>
                  </a:cubicBezTo>
                  <a:cubicBezTo>
                    <a:pt x="631" y="38"/>
                    <a:pt x="630" y="38"/>
                    <a:pt x="629" y="39"/>
                  </a:cubicBezTo>
                  <a:cubicBezTo>
                    <a:pt x="628" y="35"/>
                    <a:pt x="628" y="35"/>
                    <a:pt x="628" y="35"/>
                  </a:cubicBezTo>
                  <a:cubicBezTo>
                    <a:pt x="625" y="34"/>
                    <a:pt x="623" y="36"/>
                    <a:pt x="621" y="35"/>
                  </a:cubicBezTo>
                  <a:cubicBezTo>
                    <a:pt x="621" y="33"/>
                    <a:pt x="621" y="33"/>
                    <a:pt x="621" y="33"/>
                  </a:cubicBezTo>
                  <a:cubicBezTo>
                    <a:pt x="618" y="32"/>
                    <a:pt x="615" y="35"/>
                    <a:pt x="611" y="33"/>
                  </a:cubicBezTo>
                  <a:cubicBezTo>
                    <a:pt x="610" y="37"/>
                    <a:pt x="608" y="42"/>
                    <a:pt x="609" y="47"/>
                  </a:cubicBezTo>
                  <a:cubicBezTo>
                    <a:pt x="610" y="49"/>
                    <a:pt x="608" y="49"/>
                    <a:pt x="606" y="50"/>
                  </a:cubicBezTo>
                  <a:cubicBezTo>
                    <a:pt x="604" y="50"/>
                    <a:pt x="602" y="51"/>
                    <a:pt x="604" y="55"/>
                  </a:cubicBezTo>
                  <a:cubicBezTo>
                    <a:pt x="603" y="55"/>
                    <a:pt x="602" y="51"/>
                    <a:pt x="601" y="49"/>
                  </a:cubicBezTo>
                  <a:cubicBezTo>
                    <a:pt x="600" y="50"/>
                    <a:pt x="603" y="55"/>
                    <a:pt x="599" y="52"/>
                  </a:cubicBezTo>
                  <a:cubicBezTo>
                    <a:pt x="603" y="50"/>
                    <a:pt x="596" y="50"/>
                    <a:pt x="596" y="47"/>
                  </a:cubicBezTo>
                  <a:cubicBezTo>
                    <a:pt x="595" y="49"/>
                    <a:pt x="595" y="52"/>
                    <a:pt x="595" y="54"/>
                  </a:cubicBezTo>
                  <a:cubicBezTo>
                    <a:pt x="597" y="51"/>
                    <a:pt x="600" y="59"/>
                    <a:pt x="600" y="55"/>
                  </a:cubicBezTo>
                  <a:cubicBezTo>
                    <a:pt x="601" y="56"/>
                    <a:pt x="601" y="57"/>
                    <a:pt x="601" y="58"/>
                  </a:cubicBezTo>
                  <a:cubicBezTo>
                    <a:pt x="601" y="58"/>
                    <a:pt x="602" y="59"/>
                    <a:pt x="602" y="59"/>
                  </a:cubicBezTo>
                  <a:cubicBezTo>
                    <a:pt x="602" y="60"/>
                    <a:pt x="602" y="60"/>
                    <a:pt x="601" y="60"/>
                  </a:cubicBezTo>
                  <a:cubicBezTo>
                    <a:pt x="601" y="61"/>
                    <a:pt x="601" y="61"/>
                    <a:pt x="601" y="61"/>
                  </a:cubicBezTo>
                  <a:cubicBezTo>
                    <a:pt x="599" y="65"/>
                    <a:pt x="597" y="69"/>
                    <a:pt x="593" y="72"/>
                  </a:cubicBezTo>
                  <a:cubicBezTo>
                    <a:pt x="591" y="70"/>
                    <a:pt x="590" y="71"/>
                    <a:pt x="587" y="72"/>
                  </a:cubicBezTo>
                  <a:cubicBezTo>
                    <a:pt x="587" y="74"/>
                    <a:pt x="587" y="75"/>
                    <a:pt x="587" y="77"/>
                  </a:cubicBezTo>
                  <a:cubicBezTo>
                    <a:pt x="585" y="78"/>
                    <a:pt x="586" y="76"/>
                    <a:pt x="586" y="74"/>
                  </a:cubicBezTo>
                  <a:cubicBezTo>
                    <a:pt x="587" y="72"/>
                    <a:pt x="587" y="71"/>
                    <a:pt x="583" y="73"/>
                  </a:cubicBezTo>
                  <a:cubicBezTo>
                    <a:pt x="582" y="76"/>
                    <a:pt x="580" y="79"/>
                    <a:pt x="577" y="81"/>
                  </a:cubicBezTo>
                  <a:cubicBezTo>
                    <a:pt x="580" y="79"/>
                    <a:pt x="580" y="79"/>
                    <a:pt x="580" y="79"/>
                  </a:cubicBezTo>
                  <a:cubicBezTo>
                    <a:pt x="577" y="81"/>
                    <a:pt x="573" y="83"/>
                    <a:pt x="570" y="86"/>
                  </a:cubicBezTo>
                  <a:cubicBezTo>
                    <a:pt x="567" y="88"/>
                    <a:pt x="565" y="90"/>
                    <a:pt x="565" y="94"/>
                  </a:cubicBezTo>
                  <a:cubicBezTo>
                    <a:pt x="562" y="94"/>
                    <a:pt x="564" y="92"/>
                    <a:pt x="566" y="89"/>
                  </a:cubicBezTo>
                  <a:cubicBezTo>
                    <a:pt x="567" y="87"/>
                    <a:pt x="568" y="85"/>
                    <a:pt x="563" y="85"/>
                  </a:cubicBezTo>
                  <a:cubicBezTo>
                    <a:pt x="566" y="80"/>
                    <a:pt x="574" y="79"/>
                    <a:pt x="572" y="74"/>
                  </a:cubicBezTo>
                  <a:cubicBezTo>
                    <a:pt x="569" y="78"/>
                    <a:pt x="569" y="72"/>
                    <a:pt x="566" y="74"/>
                  </a:cubicBezTo>
                  <a:cubicBezTo>
                    <a:pt x="565" y="75"/>
                    <a:pt x="564" y="77"/>
                    <a:pt x="563" y="79"/>
                  </a:cubicBezTo>
                  <a:cubicBezTo>
                    <a:pt x="565" y="78"/>
                    <a:pt x="565" y="78"/>
                    <a:pt x="565" y="78"/>
                  </a:cubicBezTo>
                  <a:cubicBezTo>
                    <a:pt x="562" y="83"/>
                    <a:pt x="557" y="86"/>
                    <a:pt x="551" y="88"/>
                  </a:cubicBezTo>
                  <a:cubicBezTo>
                    <a:pt x="546" y="91"/>
                    <a:pt x="540" y="92"/>
                    <a:pt x="535" y="93"/>
                  </a:cubicBezTo>
                  <a:cubicBezTo>
                    <a:pt x="529" y="99"/>
                    <a:pt x="525" y="107"/>
                    <a:pt x="518" y="108"/>
                  </a:cubicBezTo>
                  <a:cubicBezTo>
                    <a:pt x="519" y="107"/>
                    <a:pt x="518" y="106"/>
                    <a:pt x="516" y="106"/>
                  </a:cubicBezTo>
                  <a:cubicBezTo>
                    <a:pt x="515" y="105"/>
                    <a:pt x="513" y="104"/>
                    <a:pt x="515" y="101"/>
                  </a:cubicBezTo>
                  <a:cubicBezTo>
                    <a:pt x="511" y="99"/>
                    <a:pt x="508" y="103"/>
                    <a:pt x="508" y="105"/>
                  </a:cubicBezTo>
                  <a:cubicBezTo>
                    <a:pt x="512" y="105"/>
                    <a:pt x="509" y="105"/>
                    <a:pt x="513" y="106"/>
                  </a:cubicBezTo>
                  <a:cubicBezTo>
                    <a:pt x="511" y="109"/>
                    <a:pt x="507" y="110"/>
                    <a:pt x="504" y="108"/>
                  </a:cubicBezTo>
                  <a:cubicBezTo>
                    <a:pt x="505" y="108"/>
                    <a:pt x="505" y="108"/>
                    <a:pt x="505" y="107"/>
                  </a:cubicBezTo>
                  <a:cubicBezTo>
                    <a:pt x="501" y="106"/>
                    <a:pt x="504" y="110"/>
                    <a:pt x="501" y="112"/>
                  </a:cubicBezTo>
                  <a:cubicBezTo>
                    <a:pt x="499" y="109"/>
                    <a:pt x="494" y="112"/>
                    <a:pt x="491" y="111"/>
                  </a:cubicBezTo>
                  <a:cubicBezTo>
                    <a:pt x="488" y="117"/>
                    <a:pt x="488" y="117"/>
                    <a:pt x="488" y="117"/>
                  </a:cubicBezTo>
                  <a:cubicBezTo>
                    <a:pt x="490" y="113"/>
                    <a:pt x="484" y="117"/>
                    <a:pt x="483" y="114"/>
                  </a:cubicBezTo>
                  <a:cubicBezTo>
                    <a:pt x="481" y="117"/>
                    <a:pt x="479" y="121"/>
                    <a:pt x="475" y="121"/>
                  </a:cubicBezTo>
                  <a:cubicBezTo>
                    <a:pt x="476" y="119"/>
                    <a:pt x="470" y="119"/>
                    <a:pt x="470" y="116"/>
                  </a:cubicBezTo>
                  <a:cubicBezTo>
                    <a:pt x="462" y="114"/>
                    <a:pt x="459" y="128"/>
                    <a:pt x="451" y="124"/>
                  </a:cubicBezTo>
                  <a:cubicBezTo>
                    <a:pt x="451" y="123"/>
                    <a:pt x="452" y="121"/>
                    <a:pt x="450" y="120"/>
                  </a:cubicBezTo>
                  <a:cubicBezTo>
                    <a:pt x="448" y="121"/>
                    <a:pt x="445" y="122"/>
                    <a:pt x="444" y="122"/>
                  </a:cubicBezTo>
                  <a:cubicBezTo>
                    <a:pt x="444" y="122"/>
                    <a:pt x="444" y="122"/>
                    <a:pt x="444" y="122"/>
                  </a:cubicBezTo>
                  <a:cubicBezTo>
                    <a:pt x="444" y="122"/>
                    <a:pt x="444" y="122"/>
                    <a:pt x="444" y="122"/>
                  </a:cubicBezTo>
                  <a:cubicBezTo>
                    <a:pt x="443" y="122"/>
                    <a:pt x="442" y="123"/>
                    <a:pt x="442" y="124"/>
                  </a:cubicBezTo>
                  <a:cubicBezTo>
                    <a:pt x="440" y="128"/>
                    <a:pt x="439" y="131"/>
                    <a:pt x="433" y="135"/>
                  </a:cubicBezTo>
                  <a:cubicBezTo>
                    <a:pt x="434" y="139"/>
                    <a:pt x="439" y="136"/>
                    <a:pt x="441" y="135"/>
                  </a:cubicBezTo>
                  <a:cubicBezTo>
                    <a:pt x="442" y="131"/>
                    <a:pt x="442" y="131"/>
                    <a:pt x="442" y="131"/>
                  </a:cubicBezTo>
                  <a:cubicBezTo>
                    <a:pt x="445" y="136"/>
                    <a:pt x="448" y="129"/>
                    <a:pt x="449" y="131"/>
                  </a:cubicBezTo>
                  <a:cubicBezTo>
                    <a:pt x="447" y="138"/>
                    <a:pt x="436" y="138"/>
                    <a:pt x="430" y="143"/>
                  </a:cubicBezTo>
                  <a:cubicBezTo>
                    <a:pt x="435" y="148"/>
                    <a:pt x="444" y="148"/>
                    <a:pt x="451" y="146"/>
                  </a:cubicBezTo>
                  <a:cubicBezTo>
                    <a:pt x="447" y="144"/>
                    <a:pt x="447" y="144"/>
                    <a:pt x="447" y="144"/>
                  </a:cubicBezTo>
                  <a:cubicBezTo>
                    <a:pt x="451" y="143"/>
                    <a:pt x="451" y="143"/>
                    <a:pt x="451" y="143"/>
                  </a:cubicBezTo>
                  <a:cubicBezTo>
                    <a:pt x="447" y="140"/>
                    <a:pt x="447" y="140"/>
                    <a:pt x="447" y="140"/>
                  </a:cubicBezTo>
                  <a:cubicBezTo>
                    <a:pt x="451" y="140"/>
                    <a:pt x="453" y="138"/>
                    <a:pt x="457" y="138"/>
                  </a:cubicBezTo>
                  <a:cubicBezTo>
                    <a:pt x="453" y="139"/>
                    <a:pt x="451" y="134"/>
                    <a:pt x="453" y="134"/>
                  </a:cubicBezTo>
                  <a:cubicBezTo>
                    <a:pt x="458" y="137"/>
                    <a:pt x="457" y="131"/>
                    <a:pt x="460" y="130"/>
                  </a:cubicBezTo>
                  <a:cubicBezTo>
                    <a:pt x="458" y="130"/>
                    <a:pt x="456" y="131"/>
                    <a:pt x="457" y="128"/>
                  </a:cubicBezTo>
                  <a:cubicBezTo>
                    <a:pt x="464" y="132"/>
                    <a:pt x="465" y="128"/>
                    <a:pt x="472" y="132"/>
                  </a:cubicBezTo>
                  <a:cubicBezTo>
                    <a:pt x="470" y="126"/>
                    <a:pt x="479" y="130"/>
                    <a:pt x="479" y="125"/>
                  </a:cubicBezTo>
                  <a:cubicBezTo>
                    <a:pt x="476" y="125"/>
                    <a:pt x="476" y="125"/>
                    <a:pt x="476" y="125"/>
                  </a:cubicBezTo>
                  <a:cubicBezTo>
                    <a:pt x="481" y="120"/>
                    <a:pt x="481" y="120"/>
                    <a:pt x="481" y="120"/>
                  </a:cubicBezTo>
                  <a:cubicBezTo>
                    <a:pt x="487" y="124"/>
                    <a:pt x="477" y="126"/>
                    <a:pt x="486" y="128"/>
                  </a:cubicBezTo>
                  <a:cubicBezTo>
                    <a:pt x="493" y="127"/>
                    <a:pt x="491" y="121"/>
                    <a:pt x="497" y="119"/>
                  </a:cubicBezTo>
                  <a:cubicBezTo>
                    <a:pt x="496" y="123"/>
                    <a:pt x="492" y="127"/>
                    <a:pt x="488" y="128"/>
                  </a:cubicBezTo>
                  <a:cubicBezTo>
                    <a:pt x="491" y="129"/>
                    <a:pt x="491" y="129"/>
                    <a:pt x="491" y="129"/>
                  </a:cubicBezTo>
                  <a:cubicBezTo>
                    <a:pt x="490" y="132"/>
                    <a:pt x="483" y="133"/>
                    <a:pt x="480" y="133"/>
                  </a:cubicBezTo>
                  <a:cubicBezTo>
                    <a:pt x="484" y="128"/>
                    <a:pt x="477" y="132"/>
                    <a:pt x="474" y="129"/>
                  </a:cubicBezTo>
                  <a:cubicBezTo>
                    <a:pt x="475" y="133"/>
                    <a:pt x="478" y="132"/>
                    <a:pt x="474" y="136"/>
                  </a:cubicBezTo>
                  <a:cubicBezTo>
                    <a:pt x="478" y="135"/>
                    <a:pt x="479" y="134"/>
                    <a:pt x="484" y="135"/>
                  </a:cubicBezTo>
                  <a:cubicBezTo>
                    <a:pt x="473" y="135"/>
                    <a:pt x="477" y="149"/>
                    <a:pt x="467" y="148"/>
                  </a:cubicBezTo>
                  <a:cubicBezTo>
                    <a:pt x="471" y="146"/>
                    <a:pt x="465" y="143"/>
                    <a:pt x="464" y="141"/>
                  </a:cubicBezTo>
                  <a:cubicBezTo>
                    <a:pt x="462" y="142"/>
                    <a:pt x="458" y="144"/>
                    <a:pt x="457" y="145"/>
                  </a:cubicBezTo>
                  <a:cubicBezTo>
                    <a:pt x="459" y="150"/>
                    <a:pt x="459" y="150"/>
                    <a:pt x="459" y="150"/>
                  </a:cubicBezTo>
                  <a:cubicBezTo>
                    <a:pt x="454" y="153"/>
                    <a:pt x="450" y="142"/>
                    <a:pt x="445" y="149"/>
                  </a:cubicBezTo>
                  <a:cubicBezTo>
                    <a:pt x="445" y="152"/>
                    <a:pt x="451" y="149"/>
                    <a:pt x="450" y="150"/>
                  </a:cubicBezTo>
                  <a:cubicBezTo>
                    <a:pt x="441" y="154"/>
                    <a:pt x="437" y="146"/>
                    <a:pt x="429" y="143"/>
                  </a:cubicBezTo>
                  <a:cubicBezTo>
                    <a:pt x="429" y="145"/>
                    <a:pt x="429" y="148"/>
                    <a:pt x="427" y="152"/>
                  </a:cubicBezTo>
                  <a:cubicBezTo>
                    <a:pt x="427" y="148"/>
                    <a:pt x="425" y="147"/>
                    <a:pt x="428" y="144"/>
                  </a:cubicBezTo>
                  <a:cubicBezTo>
                    <a:pt x="425" y="143"/>
                    <a:pt x="422" y="146"/>
                    <a:pt x="420" y="147"/>
                  </a:cubicBezTo>
                  <a:cubicBezTo>
                    <a:pt x="426" y="149"/>
                    <a:pt x="418" y="152"/>
                    <a:pt x="417" y="154"/>
                  </a:cubicBezTo>
                  <a:cubicBezTo>
                    <a:pt x="414" y="154"/>
                    <a:pt x="418" y="151"/>
                    <a:pt x="420" y="150"/>
                  </a:cubicBezTo>
                  <a:cubicBezTo>
                    <a:pt x="417" y="149"/>
                    <a:pt x="414" y="145"/>
                    <a:pt x="413" y="150"/>
                  </a:cubicBezTo>
                  <a:cubicBezTo>
                    <a:pt x="413" y="146"/>
                    <a:pt x="419" y="140"/>
                    <a:pt x="423" y="139"/>
                  </a:cubicBezTo>
                  <a:cubicBezTo>
                    <a:pt x="420" y="139"/>
                    <a:pt x="420" y="139"/>
                    <a:pt x="420" y="139"/>
                  </a:cubicBezTo>
                  <a:cubicBezTo>
                    <a:pt x="422" y="137"/>
                    <a:pt x="422" y="137"/>
                    <a:pt x="425" y="137"/>
                  </a:cubicBezTo>
                  <a:cubicBezTo>
                    <a:pt x="422" y="135"/>
                    <a:pt x="422" y="132"/>
                    <a:pt x="422" y="129"/>
                  </a:cubicBezTo>
                  <a:cubicBezTo>
                    <a:pt x="422" y="130"/>
                    <a:pt x="422" y="130"/>
                    <a:pt x="422" y="131"/>
                  </a:cubicBezTo>
                  <a:cubicBezTo>
                    <a:pt x="425" y="131"/>
                    <a:pt x="426" y="130"/>
                    <a:pt x="425" y="128"/>
                  </a:cubicBezTo>
                  <a:cubicBezTo>
                    <a:pt x="427" y="124"/>
                    <a:pt x="422" y="126"/>
                    <a:pt x="420" y="124"/>
                  </a:cubicBezTo>
                  <a:cubicBezTo>
                    <a:pt x="417" y="125"/>
                    <a:pt x="417" y="125"/>
                    <a:pt x="417" y="125"/>
                  </a:cubicBezTo>
                  <a:cubicBezTo>
                    <a:pt x="414" y="131"/>
                    <a:pt x="411" y="136"/>
                    <a:pt x="407" y="141"/>
                  </a:cubicBezTo>
                  <a:cubicBezTo>
                    <a:pt x="405" y="142"/>
                    <a:pt x="403" y="142"/>
                    <a:pt x="401" y="141"/>
                  </a:cubicBezTo>
                  <a:cubicBezTo>
                    <a:pt x="399" y="140"/>
                    <a:pt x="398" y="139"/>
                    <a:pt x="396" y="138"/>
                  </a:cubicBezTo>
                  <a:cubicBezTo>
                    <a:pt x="396" y="142"/>
                    <a:pt x="396" y="142"/>
                    <a:pt x="396" y="142"/>
                  </a:cubicBezTo>
                  <a:cubicBezTo>
                    <a:pt x="392" y="142"/>
                    <a:pt x="388" y="141"/>
                    <a:pt x="390" y="136"/>
                  </a:cubicBezTo>
                  <a:cubicBezTo>
                    <a:pt x="390" y="137"/>
                    <a:pt x="391" y="136"/>
                    <a:pt x="392" y="137"/>
                  </a:cubicBezTo>
                  <a:cubicBezTo>
                    <a:pt x="392" y="136"/>
                    <a:pt x="392" y="136"/>
                    <a:pt x="392" y="135"/>
                  </a:cubicBezTo>
                  <a:cubicBezTo>
                    <a:pt x="392" y="135"/>
                    <a:pt x="392" y="135"/>
                    <a:pt x="392" y="135"/>
                  </a:cubicBezTo>
                  <a:cubicBezTo>
                    <a:pt x="388" y="136"/>
                    <a:pt x="385" y="137"/>
                    <a:pt x="385" y="137"/>
                  </a:cubicBezTo>
                  <a:cubicBezTo>
                    <a:pt x="392" y="131"/>
                    <a:pt x="385" y="130"/>
                    <a:pt x="386" y="123"/>
                  </a:cubicBezTo>
                  <a:cubicBezTo>
                    <a:pt x="379" y="126"/>
                    <a:pt x="379" y="126"/>
                    <a:pt x="379" y="126"/>
                  </a:cubicBezTo>
                  <a:cubicBezTo>
                    <a:pt x="383" y="128"/>
                    <a:pt x="379" y="129"/>
                    <a:pt x="377" y="130"/>
                  </a:cubicBezTo>
                  <a:cubicBezTo>
                    <a:pt x="377" y="127"/>
                    <a:pt x="372" y="131"/>
                    <a:pt x="369" y="130"/>
                  </a:cubicBezTo>
                  <a:cubicBezTo>
                    <a:pt x="369" y="130"/>
                    <a:pt x="369" y="130"/>
                    <a:pt x="369" y="130"/>
                  </a:cubicBezTo>
                  <a:cubicBezTo>
                    <a:pt x="367" y="128"/>
                    <a:pt x="363" y="129"/>
                    <a:pt x="360" y="130"/>
                  </a:cubicBezTo>
                  <a:cubicBezTo>
                    <a:pt x="360" y="132"/>
                    <a:pt x="357" y="138"/>
                    <a:pt x="355" y="142"/>
                  </a:cubicBezTo>
                  <a:cubicBezTo>
                    <a:pt x="360" y="143"/>
                    <a:pt x="357" y="145"/>
                    <a:pt x="358" y="148"/>
                  </a:cubicBezTo>
                  <a:cubicBezTo>
                    <a:pt x="357" y="147"/>
                    <a:pt x="356" y="147"/>
                    <a:pt x="356" y="148"/>
                  </a:cubicBezTo>
                  <a:cubicBezTo>
                    <a:pt x="356" y="149"/>
                    <a:pt x="357" y="149"/>
                    <a:pt x="358" y="151"/>
                  </a:cubicBezTo>
                  <a:cubicBezTo>
                    <a:pt x="363" y="148"/>
                    <a:pt x="368" y="148"/>
                    <a:pt x="370" y="142"/>
                  </a:cubicBezTo>
                  <a:cubicBezTo>
                    <a:pt x="368" y="140"/>
                    <a:pt x="367" y="144"/>
                    <a:pt x="366" y="143"/>
                  </a:cubicBezTo>
                  <a:cubicBezTo>
                    <a:pt x="368" y="139"/>
                    <a:pt x="371" y="140"/>
                    <a:pt x="376" y="139"/>
                  </a:cubicBezTo>
                  <a:cubicBezTo>
                    <a:pt x="378" y="143"/>
                    <a:pt x="378" y="143"/>
                    <a:pt x="378" y="143"/>
                  </a:cubicBezTo>
                  <a:cubicBezTo>
                    <a:pt x="382" y="141"/>
                    <a:pt x="382" y="141"/>
                    <a:pt x="382" y="141"/>
                  </a:cubicBezTo>
                  <a:cubicBezTo>
                    <a:pt x="380" y="142"/>
                    <a:pt x="382" y="146"/>
                    <a:pt x="377" y="147"/>
                  </a:cubicBezTo>
                  <a:cubicBezTo>
                    <a:pt x="378" y="150"/>
                    <a:pt x="382" y="146"/>
                    <a:pt x="384" y="147"/>
                  </a:cubicBezTo>
                  <a:cubicBezTo>
                    <a:pt x="386" y="142"/>
                    <a:pt x="386" y="142"/>
                    <a:pt x="386" y="142"/>
                  </a:cubicBezTo>
                  <a:cubicBezTo>
                    <a:pt x="385" y="145"/>
                    <a:pt x="392" y="145"/>
                    <a:pt x="387" y="148"/>
                  </a:cubicBezTo>
                  <a:cubicBezTo>
                    <a:pt x="380" y="152"/>
                    <a:pt x="380" y="152"/>
                    <a:pt x="380" y="152"/>
                  </a:cubicBezTo>
                  <a:cubicBezTo>
                    <a:pt x="383" y="155"/>
                    <a:pt x="383" y="155"/>
                    <a:pt x="383" y="155"/>
                  </a:cubicBezTo>
                  <a:cubicBezTo>
                    <a:pt x="377" y="156"/>
                    <a:pt x="377" y="156"/>
                    <a:pt x="377" y="156"/>
                  </a:cubicBezTo>
                  <a:cubicBezTo>
                    <a:pt x="378" y="154"/>
                    <a:pt x="378" y="154"/>
                    <a:pt x="378" y="154"/>
                  </a:cubicBezTo>
                  <a:cubicBezTo>
                    <a:pt x="368" y="158"/>
                    <a:pt x="374" y="146"/>
                    <a:pt x="365" y="151"/>
                  </a:cubicBezTo>
                  <a:cubicBezTo>
                    <a:pt x="362" y="157"/>
                    <a:pt x="359" y="157"/>
                    <a:pt x="353" y="157"/>
                  </a:cubicBezTo>
                  <a:cubicBezTo>
                    <a:pt x="357" y="155"/>
                    <a:pt x="353" y="153"/>
                    <a:pt x="355" y="150"/>
                  </a:cubicBezTo>
                  <a:cubicBezTo>
                    <a:pt x="350" y="148"/>
                    <a:pt x="349" y="152"/>
                    <a:pt x="347" y="154"/>
                  </a:cubicBezTo>
                  <a:cubicBezTo>
                    <a:pt x="346" y="152"/>
                    <a:pt x="345" y="149"/>
                    <a:pt x="349" y="150"/>
                  </a:cubicBezTo>
                  <a:cubicBezTo>
                    <a:pt x="349" y="144"/>
                    <a:pt x="344" y="151"/>
                    <a:pt x="343" y="145"/>
                  </a:cubicBezTo>
                  <a:cubicBezTo>
                    <a:pt x="330" y="146"/>
                    <a:pt x="334" y="165"/>
                    <a:pt x="319" y="159"/>
                  </a:cubicBezTo>
                  <a:cubicBezTo>
                    <a:pt x="320" y="156"/>
                    <a:pt x="320" y="156"/>
                    <a:pt x="320" y="156"/>
                  </a:cubicBezTo>
                  <a:cubicBezTo>
                    <a:pt x="311" y="160"/>
                    <a:pt x="305" y="158"/>
                    <a:pt x="297" y="160"/>
                  </a:cubicBezTo>
                  <a:cubicBezTo>
                    <a:pt x="290" y="155"/>
                    <a:pt x="290" y="155"/>
                    <a:pt x="290" y="155"/>
                  </a:cubicBezTo>
                  <a:cubicBezTo>
                    <a:pt x="292" y="154"/>
                    <a:pt x="295" y="149"/>
                    <a:pt x="293" y="146"/>
                  </a:cubicBezTo>
                  <a:cubicBezTo>
                    <a:pt x="297" y="152"/>
                    <a:pt x="300" y="149"/>
                    <a:pt x="304" y="152"/>
                  </a:cubicBezTo>
                  <a:cubicBezTo>
                    <a:pt x="304" y="151"/>
                    <a:pt x="302" y="150"/>
                    <a:pt x="302" y="149"/>
                  </a:cubicBezTo>
                  <a:cubicBezTo>
                    <a:pt x="304" y="149"/>
                    <a:pt x="305" y="151"/>
                    <a:pt x="308" y="150"/>
                  </a:cubicBezTo>
                  <a:cubicBezTo>
                    <a:pt x="307" y="149"/>
                    <a:pt x="304" y="147"/>
                    <a:pt x="306" y="147"/>
                  </a:cubicBezTo>
                  <a:cubicBezTo>
                    <a:pt x="311" y="150"/>
                    <a:pt x="311" y="150"/>
                    <a:pt x="311" y="150"/>
                  </a:cubicBezTo>
                  <a:cubicBezTo>
                    <a:pt x="315" y="148"/>
                    <a:pt x="312" y="141"/>
                    <a:pt x="318" y="142"/>
                  </a:cubicBezTo>
                  <a:cubicBezTo>
                    <a:pt x="317" y="145"/>
                    <a:pt x="316" y="150"/>
                    <a:pt x="313" y="151"/>
                  </a:cubicBezTo>
                  <a:cubicBezTo>
                    <a:pt x="316" y="152"/>
                    <a:pt x="310" y="154"/>
                    <a:pt x="313" y="156"/>
                  </a:cubicBezTo>
                  <a:cubicBezTo>
                    <a:pt x="316" y="150"/>
                    <a:pt x="318" y="154"/>
                    <a:pt x="323" y="151"/>
                  </a:cubicBezTo>
                  <a:cubicBezTo>
                    <a:pt x="323" y="151"/>
                    <a:pt x="323" y="152"/>
                    <a:pt x="321" y="153"/>
                  </a:cubicBezTo>
                  <a:cubicBezTo>
                    <a:pt x="329" y="154"/>
                    <a:pt x="329" y="154"/>
                    <a:pt x="329" y="154"/>
                  </a:cubicBezTo>
                  <a:cubicBezTo>
                    <a:pt x="327" y="151"/>
                    <a:pt x="335" y="151"/>
                    <a:pt x="334" y="146"/>
                  </a:cubicBezTo>
                  <a:cubicBezTo>
                    <a:pt x="326" y="145"/>
                    <a:pt x="328" y="147"/>
                    <a:pt x="319" y="146"/>
                  </a:cubicBezTo>
                  <a:cubicBezTo>
                    <a:pt x="322" y="145"/>
                    <a:pt x="325" y="140"/>
                    <a:pt x="326" y="136"/>
                  </a:cubicBezTo>
                  <a:cubicBezTo>
                    <a:pt x="326" y="136"/>
                    <a:pt x="326" y="136"/>
                    <a:pt x="326" y="136"/>
                  </a:cubicBezTo>
                  <a:cubicBezTo>
                    <a:pt x="328" y="131"/>
                    <a:pt x="326" y="130"/>
                    <a:pt x="325" y="123"/>
                  </a:cubicBezTo>
                  <a:cubicBezTo>
                    <a:pt x="322" y="128"/>
                    <a:pt x="318" y="124"/>
                    <a:pt x="314" y="128"/>
                  </a:cubicBezTo>
                  <a:cubicBezTo>
                    <a:pt x="313" y="132"/>
                    <a:pt x="317" y="133"/>
                    <a:pt x="319" y="132"/>
                  </a:cubicBezTo>
                  <a:cubicBezTo>
                    <a:pt x="315" y="135"/>
                    <a:pt x="315" y="135"/>
                    <a:pt x="315" y="135"/>
                  </a:cubicBezTo>
                  <a:cubicBezTo>
                    <a:pt x="316" y="133"/>
                    <a:pt x="316" y="133"/>
                    <a:pt x="316" y="133"/>
                  </a:cubicBezTo>
                  <a:cubicBezTo>
                    <a:pt x="305" y="132"/>
                    <a:pt x="305" y="132"/>
                    <a:pt x="305" y="132"/>
                  </a:cubicBezTo>
                  <a:cubicBezTo>
                    <a:pt x="307" y="132"/>
                    <a:pt x="307" y="129"/>
                    <a:pt x="308" y="128"/>
                  </a:cubicBezTo>
                  <a:cubicBezTo>
                    <a:pt x="307" y="127"/>
                    <a:pt x="305" y="127"/>
                    <a:pt x="303" y="125"/>
                  </a:cubicBezTo>
                  <a:cubicBezTo>
                    <a:pt x="304" y="129"/>
                    <a:pt x="304" y="132"/>
                    <a:pt x="303" y="132"/>
                  </a:cubicBezTo>
                  <a:cubicBezTo>
                    <a:pt x="296" y="132"/>
                    <a:pt x="291" y="129"/>
                    <a:pt x="288" y="125"/>
                  </a:cubicBezTo>
                  <a:cubicBezTo>
                    <a:pt x="287" y="125"/>
                    <a:pt x="287" y="125"/>
                    <a:pt x="287" y="125"/>
                  </a:cubicBezTo>
                  <a:cubicBezTo>
                    <a:pt x="289" y="129"/>
                    <a:pt x="283" y="133"/>
                    <a:pt x="281" y="137"/>
                  </a:cubicBezTo>
                  <a:cubicBezTo>
                    <a:pt x="281" y="133"/>
                    <a:pt x="278" y="135"/>
                    <a:pt x="275" y="134"/>
                  </a:cubicBezTo>
                  <a:cubicBezTo>
                    <a:pt x="275" y="139"/>
                    <a:pt x="277" y="145"/>
                    <a:pt x="280" y="149"/>
                  </a:cubicBezTo>
                  <a:cubicBezTo>
                    <a:pt x="284" y="144"/>
                    <a:pt x="282" y="144"/>
                    <a:pt x="284" y="137"/>
                  </a:cubicBezTo>
                  <a:cubicBezTo>
                    <a:pt x="291" y="132"/>
                    <a:pt x="291" y="132"/>
                    <a:pt x="291" y="132"/>
                  </a:cubicBezTo>
                  <a:cubicBezTo>
                    <a:pt x="289" y="136"/>
                    <a:pt x="289" y="136"/>
                    <a:pt x="289" y="136"/>
                  </a:cubicBezTo>
                  <a:cubicBezTo>
                    <a:pt x="293" y="137"/>
                    <a:pt x="297" y="132"/>
                    <a:pt x="297" y="137"/>
                  </a:cubicBezTo>
                  <a:cubicBezTo>
                    <a:pt x="295" y="141"/>
                    <a:pt x="292" y="139"/>
                    <a:pt x="290" y="142"/>
                  </a:cubicBezTo>
                  <a:cubicBezTo>
                    <a:pt x="293" y="144"/>
                    <a:pt x="293" y="144"/>
                    <a:pt x="293" y="144"/>
                  </a:cubicBezTo>
                  <a:cubicBezTo>
                    <a:pt x="289" y="149"/>
                    <a:pt x="290" y="140"/>
                    <a:pt x="285" y="144"/>
                  </a:cubicBezTo>
                  <a:cubicBezTo>
                    <a:pt x="287" y="148"/>
                    <a:pt x="285" y="144"/>
                    <a:pt x="283" y="147"/>
                  </a:cubicBezTo>
                  <a:cubicBezTo>
                    <a:pt x="285" y="150"/>
                    <a:pt x="292" y="145"/>
                    <a:pt x="291" y="152"/>
                  </a:cubicBezTo>
                  <a:cubicBezTo>
                    <a:pt x="289" y="156"/>
                    <a:pt x="281" y="145"/>
                    <a:pt x="278" y="153"/>
                  </a:cubicBezTo>
                  <a:cubicBezTo>
                    <a:pt x="278" y="152"/>
                    <a:pt x="278" y="152"/>
                    <a:pt x="278" y="152"/>
                  </a:cubicBezTo>
                  <a:cubicBezTo>
                    <a:pt x="273" y="152"/>
                    <a:pt x="272" y="156"/>
                    <a:pt x="270" y="159"/>
                  </a:cubicBezTo>
                  <a:cubicBezTo>
                    <a:pt x="268" y="157"/>
                    <a:pt x="265" y="161"/>
                    <a:pt x="263" y="161"/>
                  </a:cubicBezTo>
                  <a:cubicBezTo>
                    <a:pt x="262" y="159"/>
                    <a:pt x="262" y="159"/>
                    <a:pt x="262" y="159"/>
                  </a:cubicBezTo>
                  <a:cubicBezTo>
                    <a:pt x="259" y="161"/>
                    <a:pt x="259" y="161"/>
                    <a:pt x="259" y="161"/>
                  </a:cubicBezTo>
                  <a:cubicBezTo>
                    <a:pt x="260" y="157"/>
                    <a:pt x="263" y="160"/>
                    <a:pt x="266" y="159"/>
                  </a:cubicBezTo>
                  <a:cubicBezTo>
                    <a:pt x="265" y="155"/>
                    <a:pt x="265" y="155"/>
                    <a:pt x="265" y="155"/>
                  </a:cubicBezTo>
                  <a:cubicBezTo>
                    <a:pt x="269" y="159"/>
                    <a:pt x="270" y="152"/>
                    <a:pt x="272" y="148"/>
                  </a:cubicBezTo>
                  <a:cubicBezTo>
                    <a:pt x="269" y="152"/>
                    <a:pt x="261" y="149"/>
                    <a:pt x="262" y="157"/>
                  </a:cubicBezTo>
                  <a:cubicBezTo>
                    <a:pt x="259" y="153"/>
                    <a:pt x="259" y="153"/>
                    <a:pt x="259" y="153"/>
                  </a:cubicBezTo>
                  <a:cubicBezTo>
                    <a:pt x="258" y="155"/>
                    <a:pt x="258" y="155"/>
                    <a:pt x="258" y="155"/>
                  </a:cubicBezTo>
                  <a:cubicBezTo>
                    <a:pt x="256" y="152"/>
                    <a:pt x="257" y="147"/>
                    <a:pt x="260" y="146"/>
                  </a:cubicBezTo>
                  <a:cubicBezTo>
                    <a:pt x="261" y="147"/>
                    <a:pt x="261" y="147"/>
                    <a:pt x="261" y="148"/>
                  </a:cubicBezTo>
                  <a:cubicBezTo>
                    <a:pt x="262" y="146"/>
                    <a:pt x="263" y="143"/>
                    <a:pt x="267" y="143"/>
                  </a:cubicBezTo>
                  <a:cubicBezTo>
                    <a:pt x="265" y="145"/>
                    <a:pt x="265" y="145"/>
                    <a:pt x="265" y="145"/>
                  </a:cubicBezTo>
                  <a:cubicBezTo>
                    <a:pt x="270" y="145"/>
                    <a:pt x="274" y="143"/>
                    <a:pt x="276" y="139"/>
                  </a:cubicBezTo>
                  <a:cubicBezTo>
                    <a:pt x="268" y="138"/>
                    <a:pt x="261" y="139"/>
                    <a:pt x="255" y="140"/>
                  </a:cubicBezTo>
                  <a:cubicBezTo>
                    <a:pt x="254" y="149"/>
                    <a:pt x="253" y="155"/>
                    <a:pt x="254" y="163"/>
                  </a:cubicBezTo>
                  <a:cubicBezTo>
                    <a:pt x="250" y="165"/>
                    <a:pt x="245" y="167"/>
                    <a:pt x="240" y="165"/>
                  </a:cubicBezTo>
                  <a:cubicBezTo>
                    <a:pt x="240" y="164"/>
                    <a:pt x="240" y="164"/>
                    <a:pt x="240" y="164"/>
                  </a:cubicBezTo>
                  <a:cubicBezTo>
                    <a:pt x="239" y="163"/>
                    <a:pt x="237" y="164"/>
                    <a:pt x="236" y="165"/>
                  </a:cubicBezTo>
                  <a:cubicBezTo>
                    <a:pt x="234" y="164"/>
                    <a:pt x="236" y="161"/>
                    <a:pt x="235" y="160"/>
                  </a:cubicBezTo>
                  <a:cubicBezTo>
                    <a:pt x="229" y="164"/>
                    <a:pt x="229" y="164"/>
                    <a:pt x="229" y="164"/>
                  </a:cubicBezTo>
                  <a:cubicBezTo>
                    <a:pt x="229" y="160"/>
                    <a:pt x="234" y="159"/>
                    <a:pt x="236" y="158"/>
                  </a:cubicBezTo>
                  <a:cubicBezTo>
                    <a:pt x="236" y="159"/>
                    <a:pt x="235" y="159"/>
                    <a:pt x="235" y="160"/>
                  </a:cubicBezTo>
                  <a:cubicBezTo>
                    <a:pt x="238" y="161"/>
                    <a:pt x="242" y="153"/>
                    <a:pt x="245" y="158"/>
                  </a:cubicBezTo>
                  <a:cubicBezTo>
                    <a:pt x="246" y="157"/>
                    <a:pt x="243" y="163"/>
                    <a:pt x="247" y="162"/>
                  </a:cubicBezTo>
                  <a:cubicBezTo>
                    <a:pt x="251" y="164"/>
                    <a:pt x="251" y="159"/>
                    <a:pt x="251" y="157"/>
                  </a:cubicBezTo>
                  <a:cubicBezTo>
                    <a:pt x="250" y="155"/>
                    <a:pt x="245" y="155"/>
                    <a:pt x="247" y="152"/>
                  </a:cubicBezTo>
                  <a:cubicBezTo>
                    <a:pt x="244" y="153"/>
                    <a:pt x="244" y="156"/>
                    <a:pt x="240" y="155"/>
                  </a:cubicBezTo>
                  <a:cubicBezTo>
                    <a:pt x="243" y="154"/>
                    <a:pt x="245" y="149"/>
                    <a:pt x="247" y="152"/>
                  </a:cubicBezTo>
                  <a:cubicBezTo>
                    <a:pt x="251" y="147"/>
                    <a:pt x="248" y="137"/>
                    <a:pt x="246" y="137"/>
                  </a:cubicBezTo>
                  <a:cubicBezTo>
                    <a:pt x="247" y="140"/>
                    <a:pt x="238" y="143"/>
                    <a:pt x="245" y="146"/>
                  </a:cubicBezTo>
                  <a:cubicBezTo>
                    <a:pt x="243" y="150"/>
                    <a:pt x="238" y="151"/>
                    <a:pt x="235" y="155"/>
                  </a:cubicBezTo>
                  <a:cubicBezTo>
                    <a:pt x="235" y="154"/>
                    <a:pt x="235" y="154"/>
                    <a:pt x="235" y="154"/>
                  </a:cubicBezTo>
                  <a:cubicBezTo>
                    <a:pt x="231" y="156"/>
                    <a:pt x="231" y="156"/>
                    <a:pt x="231" y="156"/>
                  </a:cubicBezTo>
                  <a:cubicBezTo>
                    <a:pt x="231" y="155"/>
                    <a:pt x="232" y="153"/>
                    <a:pt x="232" y="151"/>
                  </a:cubicBezTo>
                  <a:cubicBezTo>
                    <a:pt x="227" y="158"/>
                    <a:pt x="227" y="158"/>
                    <a:pt x="227" y="158"/>
                  </a:cubicBezTo>
                  <a:cubicBezTo>
                    <a:pt x="229" y="154"/>
                    <a:pt x="224" y="156"/>
                    <a:pt x="222" y="155"/>
                  </a:cubicBezTo>
                  <a:cubicBezTo>
                    <a:pt x="222" y="158"/>
                    <a:pt x="220" y="161"/>
                    <a:pt x="223" y="163"/>
                  </a:cubicBezTo>
                  <a:cubicBezTo>
                    <a:pt x="226" y="164"/>
                    <a:pt x="224" y="160"/>
                    <a:pt x="226" y="160"/>
                  </a:cubicBezTo>
                  <a:cubicBezTo>
                    <a:pt x="224" y="165"/>
                    <a:pt x="224" y="165"/>
                    <a:pt x="224" y="165"/>
                  </a:cubicBezTo>
                  <a:cubicBezTo>
                    <a:pt x="224" y="165"/>
                    <a:pt x="224" y="165"/>
                    <a:pt x="224" y="165"/>
                  </a:cubicBezTo>
                  <a:cubicBezTo>
                    <a:pt x="223" y="170"/>
                    <a:pt x="223" y="170"/>
                    <a:pt x="223" y="170"/>
                  </a:cubicBezTo>
                  <a:cubicBezTo>
                    <a:pt x="219" y="171"/>
                    <a:pt x="222" y="160"/>
                    <a:pt x="218" y="165"/>
                  </a:cubicBezTo>
                  <a:cubicBezTo>
                    <a:pt x="220" y="170"/>
                    <a:pt x="220" y="170"/>
                    <a:pt x="220" y="170"/>
                  </a:cubicBezTo>
                  <a:cubicBezTo>
                    <a:pt x="218" y="171"/>
                    <a:pt x="217" y="171"/>
                    <a:pt x="215" y="171"/>
                  </a:cubicBezTo>
                  <a:cubicBezTo>
                    <a:pt x="213" y="170"/>
                    <a:pt x="213" y="170"/>
                    <a:pt x="213" y="170"/>
                  </a:cubicBezTo>
                  <a:cubicBezTo>
                    <a:pt x="212" y="170"/>
                    <a:pt x="212" y="170"/>
                    <a:pt x="212" y="170"/>
                  </a:cubicBezTo>
                  <a:cubicBezTo>
                    <a:pt x="208" y="170"/>
                    <a:pt x="208" y="170"/>
                    <a:pt x="208" y="170"/>
                  </a:cubicBezTo>
                  <a:cubicBezTo>
                    <a:pt x="203" y="170"/>
                    <a:pt x="199" y="171"/>
                    <a:pt x="196" y="173"/>
                  </a:cubicBezTo>
                  <a:cubicBezTo>
                    <a:pt x="197" y="169"/>
                    <a:pt x="196" y="164"/>
                    <a:pt x="193" y="162"/>
                  </a:cubicBezTo>
                  <a:cubicBezTo>
                    <a:pt x="196" y="162"/>
                    <a:pt x="201" y="160"/>
                    <a:pt x="204" y="159"/>
                  </a:cubicBezTo>
                  <a:cubicBezTo>
                    <a:pt x="205" y="159"/>
                    <a:pt x="202" y="167"/>
                    <a:pt x="197" y="166"/>
                  </a:cubicBezTo>
                  <a:cubicBezTo>
                    <a:pt x="202" y="175"/>
                    <a:pt x="206" y="158"/>
                    <a:pt x="209" y="167"/>
                  </a:cubicBezTo>
                  <a:cubicBezTo>
                    <a:pt x="210" y="167"/>
                    <a:pt x="211" y="167"/>
                    <a:pt x="212" y="167"/>
                  </a:cubicBezTo>
                  <a:cubicBezTo>
                    <a:pt x="213" y="166"/>
                    <a:pt x="213" y="166"/>
                    <a:pt x="214" y="166"/>
                  </a:cubicBezTo>
                  <a:cubicBezTo>
                    <a:pt x="215" y="165"/>
                    <a:pt x="215" y="163"/>
                    <a:pt x="215" y="162"/>
                  </a:cubicBezTo>
                  <a:cubicBezTo>
                    <a:pt x="216" y="160"/>
                    <a:pt x="217" y="158"/>
                    <a:pt x="221" y="160"/>
                  </a:cubicBezTo>
                  <a:cubicBezTo>
                    <a:pt x="220" y="156"/>
                    <a:pt x="222" y="157"/>
                    <a:pt x="222" y="154"/>
                  </a:cubicBezTo>
                  <a:cubicBezTo>
                    <a:pt x="220" y="150"/>
                    <a:pt x="217" y="151"/>
                    <a:pt x="215" y="153"/>
                  </a:cubicBezTo>
                  <a:cubicBezTo>
                    <a:pt x="212" y="154"/>
                    <a:pt x="210" y="156"/>
                    <a:pt x="207" y="155"/>
                  </a:cubicBezTo>
                  <a:cubicBezTo>
                    <a:pt x="208" y="155"/>
                    <a:pt x="209" y="154"/>
                    <a:pt x="208" y="153"/>
                  </a:cubicBezTo>
                  <a:cubicBezTo>
                    <a:pt x="205" y="153"/>
                    <a:pt x="203" y="155"/>
                    <a:pt x="201" y="157"/>
                  </a:cubicBezTo>
                  <a:cubicBezTo>
                    <a:pt x="201" y="157"/>
                    <a:pt x="201" y="157"/>
                    <a:pt x="201" y="157"/>
                  </a:cubicBezTo>
                  <a:cubicBezTo>
                    <a:pt x="198" y="163"/>
                    <a:pt x="198" y="155"/>
                    <a:pt x="194" y="154"/>
                  </a:cubicBezTo>
                  <a:cubicBezTo>
                    <a:pt x="193" y="155"/>
                    <a:pt x="189" y="155"/>
                    <a:pt x="191" y="158"/>
                  </a:cubicBezTo>
                  <a:cubicBezTo>
                    <a:pt x="184" y="155"/>
                    <a:pt x="184" y="155"/>
                    <a:pt x="184" y="155"/>
                  </a:cubicBezTo>
                  <a:cubicBezTo>
                    <a:pt x="186" y="160"/>
                    <a:pt x="186" y="160"/>
                    <a:pt x="186" y="160"/>
                  </a:cubicBezTo>
                  <a:cubicBezTo>
                    <a:pt x="183" y="161"/>
                    <a:pt x="182" y="158"/>
                    <a:pt x="180" y="161"/>
                  </a:cubicBezTo>
                  <a:cubicBezTo>
                    <a:pt x="181" y="166"/>
                    <a:pt x="181" y="166"/>
                    <a:pt x="181" y="166"/>
                  </a:cubicBezTo>
                  <a:cubicBezTo>
                    <a:pt x="188" y="165"/>
                    <a:pt x="188" y="165"/>
                    <a:pt x="188" y="165"/>
                  </a:cubicBezTo>
                  <a:cubicBezTo>
                    <a:pt x="185" y="167"/>
                    <a:pt x="188" y="169"/>
                    <a:pt x="184" y="171"/>
                  </a:cubicBezTo>
                  <a:cubicBezTo>
                    <a:pt x="188" y="166"/>
                    <a:pt x="181" y="170"/>
                    <a:pt x="179" y="166"/>
                  </a:cubicBezTo>
                  <a:cubicBezTo>
                    <a:pt x="177" y="169"/>
                    <a:pt x="177" y="169"/>
                    <a:pt x="177" y="169"/>
                  </a:cubicBezTo>
                  <a:cubicBezTo>
                    <a:pt x="177" y="168"/>
                    <a:pt x="177" y="168"/>
                    <a:pt x="177" y="168"/>
                  </a:cubicBezTo>
                  <a:cubicBezTo>
                    <a:pt x="174" y="166"/>
                    <a:pt x="175" y="170"/>
                    <a:pt x="172" y="170"/>
                  </a:cubicBezTo>
                  <a:cubicBezTo>
                    <a:pt x="176" y="172"/>
                    <a:pt x="179" y="174"/>
                    <a:pt x="182" y="170"/>
                  </a:cubicBezTo>
                  <a:cubicBezTo>
                    <a:pt x="180" y="173"/>
                    <a:pt x="174" y="177"/>
                    <a:pt x="173" y="178"/>
                  </a:cubicBezTo>
                  <a:cubicBezTo>
                    <a:pt x="170" y="180"/>
                    <a:pt x="167" y="177"/>
                    <a:pt x="164" y="177"/>
                  </a:cubicBezTo>
                  <a:cubicBezTo>
                    <a:pt x="169" y="175"/>
                    <a:pt x="159" y="165"/>
                    <a:pt x="171" y="166"/>
                  </a:cubicBezTo>
                  <a:cubicBezTo>
                    <a:pt x="171" y="167"/>
                    <a:pt x="170" y="167"/>
                    <a:pt x="170" y="166"/>
                  </a:cubicBezTo>
                  <a:cubicBezTo>
                    <a:pt x="172" y="171"/>
                    <a:pt x="176" y="164"/>
                    <a:pt x="178" y="162"/>
                  </a:cubicBezTo>
                  <a:cubicBezTo>
                    <a:pt x="177" y="159"/>
                    <a:pt x="179" y="158"/>
                    <a:pt x="175" y="157"/>
                  </a:cubicBezTo>
                  <a:cubicBezTo>
                    <a:pt x="177" y="159"/>
                    <a:pt x="173" y="165"/>
                    <a:pt x="168" y="163"/>
                  </a:cubicBezTo>
                  <a:cubicBezTo>
                    <a:pt x="167" y="156"/>
                    <a:pt x="167" y="156"/>
                    <a:pt x="167" y="156"/>
                  </a:cubicBezTo>
                  <a:cubicBezTo>
                    <a:pt x="161" y="157"/>
                    <a:pt x="161" y="157"/>
                    <a:pt x="161" y="157"/>
                  </a:cubicBezTo>
                  <a:cubicBezTo>
                    <a:pt x="162" y="156"/>
                    <a:pt x="162" y="156"/>
                    <a:pt x="162" y="156"/>
                  </a:cubicBezTo>
                  <a:cubicBezTo>
                    <a:pt x="159" y="153"/>
                    <a:pt x="156" y="159"/>
                    <a:pt x="151" y="157"/>
                  </a:cubicBezTo>
                  <a:cubicBezTo>
                    <a:pt x="149" y="160"/>
                    <a:pt x="137" y="160"/>
                    <a:pt x="143" y="166"/>
                  </a:cubicBezTo>
                  <a:cubicBezTo>
                    <a:pt x="139" y="162"/>
                    <a:pt x="136" y="168"/>
                    <a:pt x="132" y="169"/>
                  </a:cubicBezTo>
                  <a:cubicBezTo>
                    <a:pt x="138" y="171"/>
                    <a:pt x="138" y="171"/>
                    <a:pt x="138" y="171"/>
                  </a:cubicBezTo>
                  <a:cubicBezTo>
                    <a:pt x="132" y="177"/>
                    <a:pt x="134" y="173"/>
                    <a:pt x="130" y="182"/>
                  </a:cubicBezTo>
                  <a:cubicBezTo>
                    <a:pt x="129" y="180"/>
                    <a:pt x="128" y="178"/>
                    <a:pt x="128" y="176"/>
                  </a:cubicBezTo>
                  <a:cubicBezTo>
                    <a:pt x="120" y="177"/>
                    <a:pt x="109" y="176"/>
                    <a:pt x="104" y="182"/>
                  </a:cubicBezTo>
                  <a:cubicBezTo>
                    <a:pt x="98" y="182"/>
                    <a:pt x="97" y="174"/>
                    <a:pt x="89" y="178"/>
                  </a:cubicBezTo>
                  <a:cubicBezTo>
                    <a:pt x="88" y="179"/>
                    <a:pt x="91" y="184"/>
                    <a:pt x="86" y="182"/>
                  </a:cubicBezTo>
                  <a:cubicBezTo>
                    <a:pt x="85" y="182"/>
                    <a:pt x="90" y="177"/>
                    <a:pt x="85" y="178"/>
                  </a:cubicBezTo>
                  <a:cubicBezTo>
                    <a:pt x="81" y="183"/>
                    <a:pt x="75" y="176"/>
                    <a:pt x="70" y="180"/>
                  </a:cubicBezTo>
                  <a:cubicBezTo>
                    <a:pt x="67" y="178"/>
                    <a:pt x="62" y="179"/>
                    <a:pt x="63" y="175"/>
                  </a:cubicBezTo>
                  <a:cubicBezTo>
                    <a:pt x="67" y="176"/>
                    <a:pt x="74" y="175"/>
                    <a:pt x="75" y="173"/>
                  </a:cubicBezTo>
                  <a:cubicBezTo>
                    <a:pt x="74" y="175"/>
                    <a:pt x="78" y="175"/>
                    <a:pt x="75" y="177"/>
                  </a:cubicBezTo>
                  <a:cubicBezTo>
                    <a:pt x="81" y="180"/>
                    <a:pt x="79" y="174"/>
                    <a:pt x="85" y="176"/>
                  </a:cubicBezTo>
                  <a:cubicBezTo>
                    <a:pt x="85" y="175"/>
                    <a:pt x="82" y="172"/>
                    <a:pt x="80" y="173"/>
                  </a:cubicBezTo>
                  <a:cubicBezTo>
                    <a:pt x="80" y="168"/>
                    <a:pt x="92" y="170"/>
                    <a:pt x="87" y="164"/>
                  </a:cubicBezTo>
                  <a:cubicBezTo>
                    <a:pt x="80" y="164"/>
                    <a:pt x="79" y="175"/>
                    <a:pt x="73" y="170"/>
                  </a:cubicBezTo>
                  <a:cubicBezTo>
                    <a:pt x="75" y="166"/>
                    <a:pt x="79" y="169"/>
                    <a:pt x="81" y="163"/>
                  </a:cubicBezTo>
                  <a:cubicBezTo>
                    <a:pt x="77" y="161"/>
                    <a:pt x="77" y="161"/>
                    <a:pt x="77" y="161"/>
                  </a:cubicBezTo>
                  <a:cubicBezTo>
                    <a:pt x="74" y="165"/>
                    <a:pt x="74" y="165"/>
                    <a:pt x="74" y="165"/>
                  </a:cubicBezTo>
                  <a:cubicBezTo>
                    <a:pt x="74" y="164"/>
                    <a:pt x="74" y="164"/>
                    <a:pt x="74" y="164"/>
                  </a:cubicBezTo>
                  <a:cubicBezTo>
                    <a:pt x="66" y="159"/>
                    <a:pt x="66" y="170"/>
                    <a:pt x="59" y="173"/>
                  </a:cubicBezTo>
                  <a:cubicBezTo>
                    <a:pt x="64" y="177"/>
                    <a:pt x="58" y="183"/>
                    <a:pt x="62" y="185"/>
                  </a:cubicBezTo>
                  <a:cubicBezTo>
                    <a:pt x="57" y="186"/>
                    <a:pt x="53" y="185"/>
                    <a:pt x="53" y="179"/>
                  </a:cubicBezTo>
                  <a:cubicBezTo>
                    <a:pt x="62" y="175"/>
                    <a:pt x="54" y="174"/>
                    <a:pt x="62" y="168"/>
                  </a:cubicBezTo>
                  <a:cubicBezTo>
                    <a:pt x="60" y="166"/>
                    <a:pt x="64" y="160"/>
                    <a:pt x="59" y="159"/>
                  </a:cubicBezTo>
                  <a:cubicBezTo>
                    <a:pt x="53" y="163"/>
                    <a:pt x="61" y="164"/>
                    <a:pt x="55" y="166"/>
                  </a:cubicBezTo>
                  <a:cubicBezTo>
                    <a:pt x="55" y="165"/>
                    <a:pt x="54" y="165"/>
                    <a:pt x="55" y="164"/>
                  </a:cubicBezTo>
                  <a:cubicBezTo>
                    <a:pt x="52" y="167"/>
                    <a:pt x="52" y="163"/>
                    <a:pt x="49" y="166"/>
                  </a:cubicBezTo>
                  <a:cubicBezTo>
                    <a:pt x="49" y="165"/>
                    <a:pt x="49" y="165"/>
                    <a:pt x="49" y="165"/>
                  </a:cubicBezTo>
                  <a:cubicBezTo>
                    <a:pt x="46" y="162"/>
                    <a:pt x="45" y="169"/>
                    <a:pt x="42" y="165"/>
                  </a:cubicBezTo>
                  <a:cubicBezTo>
                    <a:pt x="43" y="169"/>
                    <a:pt x="40" y="169"/>
                    <a:pt x="38" y="171"/>
                  </a:cubicBezTo>
                  <a:cubicBezTo>
                    <a:pt x="41" y="173"/>
                    <a:pt x="43" y="179"/>
                    <a:pt x="49" y="178"/>
                  </a:cubicBezTo>
                  <a:cubicBezTo>
                    <a:pt x="50" y="175"/>
                    <a:pt x="50" y="173"/>
                    <a:pt x="52" y="172"/>
                  </a:cubicBezTo>
                  <a:cubicBezTo>
                    <a:pt x="48" y="172"/>
                    <a:pt x="48" y="172"/>
                    <a:pt x="48" y="172"/>
                  </a:cubicBezTo>
                  <a:cubicBezTo>
                    <a:pt x="49" y="171"/>
                    <a:pt x="50" y="171"/>
                    <a:pt x="51" y="170"/>
                  </a:cubicBezTo>
                  <a:cubicBezTo>
                    <a:pt x="55" y="172"/>
                    <a:pt x="55" y="172"/>
                    <a:pt x="55" y="172"/>
                  </a:cubicBezTo>
                  <a:cubicBezTo>
                    <a:pt x="49" y="174"/>
                    <a:pt x="52" y="177"/>
                    <a:pt x="50" y="181"/>
                  </a:cubicBezTo>
                  <a:cubicBezTo>
                    <a:pt x="45" y="179"/>
                    <a:pt x="46" y="182"/>
                    <a:pt x="43" y="181"/>
                  </a:cubicBezTo>
                  <a:cubicBezTo>
                    <a:pt x="43" y="176"/>
                    <a:pt x="34" y="172"/>
                    <a:pt x="28" y="169"/>
                  </a:cubicBezTo>
                  <a:cubicBezTo>
                    <a:pt x="29" y="170"/>
                    <a:pt x="30" y="169"/>
                    <a:pt x="31" y="170"/>
                  </a:cubicBezTo>
                  <a:cubicBezTo>
                    <a:pt x="35" y="167"/>
                    <a:pt x="28" y="166"/>
                    <a:pt x="28" y="164"/>
                  </a:cubicBezTo>
                  <a:cubicBezTo>
                    <a:pt x="25" y="167"/>
                    <a:pt x="25" y="167"/>
                    <a:pt x="25" y="167"/>
                  </a:cubicBezTo>
                  <a:cubicBezTo>
                    <a:pt x="26" y="166"/>
                    <a:pt x="27" y="165"/>
                    <a:pt x="25" y="164"/>
                  </a:cubicBezTo>
                  <a:cubicBezTo>
                    <a:pt x="22" y="165"/>
                    <a:pt x="22" y="170"/>
                    <a:pt x="18" y="171"/>
                  </a:cubicBezTo>
                  <a:cubicBezTo>
                    <a:pt x="18" y="168"/>
                    <a:pt x="21" y="164"/>
                    <a:pt x="19" y="163"/>
                  </a:cubicBezTo>
                  <a:cubicBezTo>
                    <a:pt x="18" y="161"/>
                    <a:pt x="15" y="154"/>
                    <a:pt x="10" y="157"/>
                  </a:cubicBezTo>
                  <a:cubicBezTo>
                    <a:pt x="10" y="158"/>
                    <a:pt x="9" y="158"/>
                    <a:pt x="7" y="159"/>
                  </a:cubicBezTo>
                  <a:cubicBezTo>
                    <a:pt x="7" y="158"/>
                    <a:pt x="8" y="158"/>
                    <a:pt x="8" y="158"/>
                  </a:cubicBezTo>
                  <a:cubicBezTo>
                    <a:pt x="4" y="155"/>
                    <a:pt x="4" y="155"/>
                    <a:pt x="4" y="155"/>
                  </a:cubicBezTo>
                  <a:cubicBezTo>
                    <a:pt x="7" y="151"/>
                    <a:pt x="10" y="157"/>
                    <a:pt x="13" y="153"/>
                  </a:cubicBezTo>
                  <a:cubicBezTo>
                    <a:pt x="13" y="149"/>
                    <a:pt x="13" y="149"/>
                    <a:pt x="13" y="149"/>
                  </a:cubicBezTo>
                  <a:cubicBezTo>
                    <a:pt x="16" y="149"/>
                    <a:pt x="19" y="147"/>
                    <a:pt x="20" y="145"/>
                  </a:cubicBezTo>
                  <a:cubicBezTo>
                    <a:pt x="17" y="144"/>
                    <a:pt x="16" y="145"/>
                    <a:pt x="12" y="146"/>
                  </a:cubicBezTo>
                  <a:cubicBezTo>
                    <a:pt x="12" y="143"/>
                    <a:pt x="14" y="141"/>
                    <a:pt x="15" y="141"/>
                  </a:cubicBezTo>
                  <a:cubicBezTo>
                    <a:pt x="14" y="144"/>
                    <a:pt x="14" y="144"/>
                    <a:pt x="14" y="144"/>
                  </a:cubicBezTo>
                  <a:cubicBezTo>
                    <a:pt x="19" y="147"/>
                    <a:pt x="21" y="140"/>
                    <a:pt x="27" y="140"/>
                  </a:cubicBezTo>
                  <a:cubicBezTo>
                    <a:pt x="27" y="141"/>
                    <a:pt x="27" y="141"/>
                    <a:pt x="27" y="142"/>
                  </a:cubicBezTo>
                  <a:cubicBezTo>
                    <a:pt x="31" y="138"/>
                    <a:pt x="36" y="143"/>
                    <a:pt x="40" y="138"/>
                  </a:cubicBezTo>
                  <a:cubicBezTo>
                    <a:pt x="39" y="140"/>
                    <a:pt x="39" y="140"/>
                    <a:pt x="39" y="140"/>
                  </a:cubicBezTo>
                  <a:cubicBezTo>
                    <a:pt x="42" y="138"/>
                    <a:pt x="48" y="134"/>
                    <a:pt x="53" y="130"/>
                  </a:cubicBezTo>
                  <a:cubicBezTo>
                    <a:pt x="53" y="129"/>
                    <a:pt x="53" y="129"/>
                    <a:pt x="53" y="129"/>
                  </a:cubicBezTo>
                  <a:cubicBezTo>
                    <a:pt x="53" y="128"/>
                    <a:pt x="55" y="128"/>
                    <a:pt x="56" y="128"/>
                  </a:cubicBezTo>
                  <a:cubicBezTo>
                    <a:pt x="56" y="128"/>
                    <a:pt x="56" y="128"/>
                    <a:pt x="56" y="128"/>
                  </a:cubicBezTo>
                  <a:cubicBezTo>
                    <a:pt x="59" y="126"/>
                    <a:pt x="62" y="124"/>
                    <a:pt x="64" y="123"/>
                  </a:cubicBezTo>
                  <a:cubicBezTo>
                    <a:pt x="63" y="122"/>
                    <a:pt x="62" y="121"/>
                    <a:pt x="61" y="121"/>
                  </a:cubicBezTo>
                  <a:cubicBezTo>
                    <a:pt x="60" y="123"/>
                    <a:pt x="55" y="121"/>
                    <a:pt x="56" y="126"/>
                  </a:cubicBezTo>
                  <a:cubicBezTo>
                    <a:pt x="53" y="123"/>
                    <a:pt x="49" y="127"/>
                    <a:pt x="48" y="125"/>
                  </a:cubicBezTo>
                  <a:cubicBezTo>
                    <a:pt x="51" y="128"/>
                    <a:pt x="45" y="129"/>
                    <a:pt x="45" y="132"/>
                  </a:cubicBezTo>
                  <a:cubicBezTo>
                    <a:pt x="44" y="129"/>
                    <a:pt x="40" y="132"/>
                    <a:pt x="40" y="128"/>
                  </a:cubicBezTo>
                  <a:cubicBezTo>
                    <a:pt x="40" y="127"/>
                    <a:pt x="42" y="131"/>
                    <a:pt x="43" y="128"/>
                  </a:cubicBezTo>
                  <a:cubicBezTo>
                    <a:pt x="47" y="125"/>
                    <a:pt x="37" y="125"/>
                    <a:pt x="41" y="122"/>
                  </a:cubicBezTo>
                  <a:cubicBezTo>
                    <a:pt x="36" y="125"/>
                    <a:pt x="29" y="123"/>
                    <a:pt x="23" y="127"/>
                  </a:cubicBezTo>
                  <a:cubicBezTo>
                    <a:pt x="26" y="128"/>
                    <a:pt x="26" y="128"/>
                    <a:pt x="26" y="128"/>
                  </a:cubicBezTo>
                  <a:cubicBezTo>
                    <a:pt x="24" y="128"/>
                    <a:pt x="18" y="129"/>
                    <a:pt x="17" y="127"/>
                  </a:cubicBezTo>
                  <a:cubicBezTo>
                    <a:pt x="19" y="126"/>
                    <a:pt x="21" y="126"/>
                    <a:pt x="24" y="126"/>
                  </a:cubicBezTo>
                  <a:cubicBezTo>
                    <a:pt x="24" y="121"/>
                    <a:pt x="18" y="126"/>
                    <a:pt x="18" y="123"/>
                  </a:cubicBezTo>
                  <a:cubicBezTo>
                    <a:pt x="10" y="130"/>
                    <a:pt x="10" y="130"/>
                    <a:pt x="10" y="130"/>
                  </a:cubicBezTo>
                  <a:cubicBezTo>
                    <a:pt x="14" y="130"/>
                    <a:pt x="14" y="130"/>
                    <a:pt x="14" y="130"/>
                  </a:cubicBezTo>
                  <a:cubicBezTo>
                    <a:pt x="12" y="133"/>
                    <a:pt x="5" y="129"/>
                    <a:pt x="0" y="129"/>
                  </a:cubicBezTo>
                  <a:cubicBezTo>
                    <a:pt x="3" y="123"/>
                    <a:pt x="8" y="129"/>
                    <a:pt x="13" y="127"/>
                  </a:cubicBezTo>
                  <a:cubicBezTo>
                    <a:pt x="16" y="124"/>
                    <a:pt x="11" y="121"/>
                    <a:pt x="14" y="120"/>
                  </a:cubicBezTo>
                  <a:cubicBezTo>
                    <a:pt x="13" y="118"/>
                    <a:pt x="11" y="118"/>
                    <a:pt x="10" y="120"/>
                  </a:cubicBezTo>
                  <a:cubicBezTo>
                    <a:pt x="8" y="119"/>
                    <a:pt x="8" y="119"/>
                    <a:pt x="8" y="119"/>
                  </a:cubicBezTo>
                  <a:cubicBezTo>
                    <a:pt x="12" y="114"/>
                    <a:pt x="18" y="115"/>
                    <a:pt x="23" y="110"/>
                  </a:cubicBezTo>
                  <a:cubicBezTo>
                    <a:pt x="23" y="111"/>
                    <a:pt x="22" y="112"/>
                    <a:pt x="22" y="112"/>
                  </a:cubicBezTo>
                  <a:cubicBezTo>
                    <a:pt x="26" y="114"/>
                    <a:pt x="29" y="114"/>
                    <a:pt x="33" y="113"/>
                  </a:cubicBezTo>
                  <a:cubicBezTo>
                    <a:pt x="31" y="111"/>
                    <a:pt x="30" y="112"/>
                    <a:pt x="29" y="113"/>
                  </a:cubicBezTo>
                  <a:cubicBezTo>
                    <a:pt x="29" y="112"/>
                    <a:pt x="32" y="111"/>
                    <a:pt x="33" y="110"/>
                  </a:cubicBezTo>
                  <a:cubicBezTo>
                    <a:pt x="30" y="108"/>
                    <a:pt x="33" y="107"/>
                    <a:pt x="31" y="106"/>
                  </a:cubicBezTo>
                  <a:cubicBezTo>
                    <a:pt x="33" y="104"/>
                    <a:pt x="35" y="105"/>
                    <a:pt x="37" y="105"/>
                  </a:cubicBezTo>
                  <a:cubicBezTo>
                    <a:pt x="38" y="107"/>
                    <a:pt x="36" y="108"/>
                    <a:pt x="36" y="111"/>
                  </a:cubicBezTo>
                  <a:cubicBezTo>
                    <a:pt x="39" y="109"/>
                    <a:pt x="40" y="115"/>
                    <a:pt x="44" y="112"/>
                  </a:cubicBezTo>
                  <a:cubicBezTo>
                    <a:pt x="39" y="111"/>
                    <a:pt x="45" y="107"/>
                    <a:pt x="47" y="105"/>
                  </a:cubicBezTo>
                  <a:cubicBezTo>
                    <a:pt x="46" y="105"/>
                    <a:pt x="46" y="105"/>
                    <a:pt x="46" y="105"/>
                  </a:cubicBezTo>
                  <a:cubicBezTo>
                    <a:pt x="47" y="102"/>
                    <a:pt x="49" y="102"/>
                    <a:pt x="50" y="104"/>
                  </a:cubicBezTo>
                  <a:cubicBezTo>
                    <a:pt x="48" y="106"/>
                    <a:pt x="46" y="105"/>
                    <a:pt x="46" y="108"/>
                  </a:cubicBezTo>
                  <a:cubicBezTo>
                    <a:pt x="48" y="108"/>
                    <a:pt x="49" y="108"/>
                    <a:pt x="51" y="107"/>
                  </a:cubicBezTo>
                  <a:cubicBezTo>
                    <a:pt x="49" y="109"/>
                    <a:pt x="49" y="109"/>
                    <a:pt x="49" y="109"/>
                  </a:cubicBezTo>
                  <a:cubicBezTo>
                    <a:pt x="56" y="108"/>
                    <a:pt x="56" y="108"/>
                    <a:pt x="56" y="108"/>
                  </a:cubicBezTo>
                  <a:cubicBezTo>
                    <a:pt x="57" y="106"/>
                    <a:pt x="59" y="102"/>
                    <a:pt x="59" y="98"/>
                  </a:cubicBezTo>
                  <a:cubicBezTo>
                    <a:pt x="61" y="100"/>
                    <a:pt x="63" y="98"/>
                    <a:pt x="65" y="97"/>
                  </a:cubicBezTo>
                  <a:cubicBezTo>
                    <a:pt x="64" y="98"/>
                    <a:pt x="64" y="98"/>
                    <a:pt x="64" y="98"/>
                  </a:cubicBezTo>
                  <a:cubicBezTo>
                    <a:pt x="67" y="100"/>
                    <a:pt x="73" y="98"/>
                    <a:pt x="74" y="96"/>
                  </a:cubicBezTo>
                  <a:cubicBezTo>
                    <a:pt x="76" y="98"/>
                    <a:pt x="60" y="112"/>
                    <a:pt x="74" y="109"/>
                  </a:cubicBezTo>
                  <a:cubicBezTo>
                    <a:pt x="80" y="109"/>
                    <a:pt x="77" y="101"/>
                    <a:pt x="80" y="98"/>
                  </a:cubicBezTo>
                  <a:cubicBezTo>
                    <a:pt x="80" y="98"/>
                    <a:pt x="80" y="99"/>
                    <a:pt x="80" y="100"/>
                  </a:cubicBezTo>
                  <a:cubicBezTo>
                    <a:pt x="83" y="100"/>
                    <a:pt x="83" y="97"/>
                    <a:pt x="85" y="96"/>
                  </a:cubicBezTo>
                  <a:cubicBezTo>
                    <a:pt x="83" y="95"/>
                    <a:pt x="81" y="95"/>
                    <a:pt x="81" y="96"/>
                  </a:cubicBezTo>
                  <a:cubicBezTo>
                    <a:pt x="81" y="93"/>
                    <a:pt x="86" y="96"/>
                    <a:pt x="87" y="93"/>
                  </a:cubicBezTo>
                  <a:cubicBezTo>
                    <a:pt x="85" y="99"/>
                    <a:pt x="92" y="95"/>
                    <a:pt x="90" y="98"/>
                  </a:cubicBezTo>
                  <a:cubicBezTo>
                    <a:pt x="95" y="101"/>
                    <a:pt x="100" y="96"/>
                    <a:pt x="102" y="93"/>
                  </a:cubicBezTo>
                  <a:cubicBezTo>
                    <a:pt x="106" y="98"/>
                    <a:pt x="107" y="91"/>
                    <a:pt x="113" y="94"/>
                  </a:cubicBezTo>
                  <a:cubicBezTo>
                    <a:pt x="112" y="93"/>
                    <a:pt x="111" y="95"/>
                    <a:pt x="109" y="94"/>
                  </a:cubicBezTo>
                  <a:cubicBezTo>
                    <a:pt x="107" y="98"/>
                    <a:pt x="115" y="96"/>
                    <a:pt x="111" y="100"/>
                  </a:cubicBezTo>
                  <a:cubicBezTo>
                    <a:pt x="112" y="99"/>
                    <a:pt x="111" y="98"/>
                    <a:pt x="110" y="98"/>
                  </a:cubicBezTo>
                  <a:cubicBezTo>
                    <a:pt x="108" y="99"/>
                    <a:pt x="107" y="101"/>
                    <a:pt x="107" y="102"/>
                  </a:cubicBezTo>
                  <a:cubicBezTo>
                    <a:pt x="112" y="106"/>
                    <a:pt x="112" y="106"/>
                    <a:pt x="112" y="106"/>
                  </a:cubicBezTo>
                  <a:cubicBezTo>
                    <a:pt x="110" y="107"/>
                    <a:pt x="110" y="107"/>
                    <a:pt x="110" y="107"/>
                  </a:cubicBezTo>
                  <a:cubicBezTo>
                    <a:pt x="117" y="111"/>
                    <a:pt x="117" y="111"/>
                    <a:pt x="117" y="111"/>
                  </a:cubicBezTo>
                  <a:cubicBezTo>
                    <a:pt x="117" y="110"/>
                    <a:pt x="117" y="109"/>
                    <a:pt x="116" y="109"/>
                  </a:cubicBezTo>
                  <a:cubicBezTo>
                    <a:pt x="124" y="110"/>
                    <a:pt x="132" y="106"/>
                    <a:pt x="139" y="106"/>
                  </a:cubicBezTo>
                  <a:cubicBezTo>
                    <a:pt x="138" y="94"/>
                    <a:pt x="153" y="98"/>
                    <a:pt x="157" y="90"/>
                  </a:cubicBezTo>
                  <a:cubicBezTo>
                    <a:pt x="156" y="94"/>
                    <a:pt x="157" y="99"/>
                    <a:pt x="158" y="101"/>
                  </a:cubicBezTo>
                  <a:cubicBezTo>
                    <a:pt x="157" y="102"/>
                    <a:pt x="156" y="107"/>
                    <a:pt x="153" y="107"/>
                  </a:cubicBezTo>
                  <a:cubicBezTo>
                    <a:pt x="152" y="105"/>
                    <a:pt x="148" y="104"/>
                    <a:pt x="150" y="101"/>
                  </a:cubicBezTo>
                  <a:cubicBezTo>
                    <a:pt x="143" y="104"/>
                    <a:pt x="152" y="106"/>
                    <a:pt x="151" y="110"/>
                  </a:cubicBezTo>
                  <a:cubicBezTo>
                    <a:pt x="159" y="108"/>
                    <a:pt x="162" y="100"/>
                    <a:pt x="166" y="96"/>
                  </a:cubicBezTo>
                  <a:cubicBezTo>
                    <a:pt x="166" y="98"/>
                    <a:pt x="166" y="98"/>
                    <a:pt x="166" y="98"/>
                  </a:cubicBezTo>
                  <a:cubicBezTo>
                    <a:pt x="170" y="94"/>
                    <a:pt x="170" y="94"/>
                    <a:pt x="170" y="94"/>
                  </a:cubicBezTo>
                  <a:cubicBezTo>
                    <a:pt x="166" y="94"/>
                    <a:pt x="165" y="88"/>
                    <a:pt x="169" y="89"/>
                  </a:cubicBezTo>
                  <a:cubicBezTo>
                    <a:pt x="169" y="90"/>
                    <a:pt x="169" y="90"/>
                    <a:pt x="169" y="90"/>
                  </a:cubicBezTo>
                  <a:cubicBezTo>
                    <a:pt x="172" y="92"/>
                    <a:pt x="176" y="87"/>
                    <a:pt x="179" y="87"/>
                  </a:cubicBezTo>
                  <a:cubicBezTo>
                    <a:pt x="180" y="82"/>
                    <a:pt x="180" y="82"/>
                    <a:pt x="180" y="82"/>
                  </a:cubicBezTo>
                  <a:cubicBezTo>
                    <a:pt x="184" y="82"/>
                    <a:pt x="186" y="88"/>
                    <a:pt x="188" y="92"/>
                  </a:cubicBezTo>
                  <a:cubicBezTo>
                    <a:pt x="195" y="90"/>
                    <a:pt x="197" y="84"/>
                    <a:pt x="201" y="79"/>
                  </a:cubicBezTo>
                  <a:cubicBezTo>
                    <a:pt x="204" y="82"/>
                    <a:pt x="213" y="80"/>
                    <a:pt x="209" y="85"/>
                  </a:cubicBezTo>
                  <a:cubicBezTo>
                    <a:pt x="214" y="81"/>
                    <a:pt x="209" y="66"/>
                    <a:pt x="221" y="72"/>
                  </a:cubicBezTo>
                  <a:cubicBezTo>
                    <a:pt x="219" y="75"/>
                    <a:pt x="219" y="75"/>
                    <a:pt x="219" y="75"/>
                  </a:cubicBezTo>
                  <a:cubicBezTo>
                    <a:pt x="229" y="72"/>
                    <a:pt x="241" y="64"/>
                    <a:pt x="246" y="66"/>
                  </a:cubicBezTo>
                  <a:cubicBezTo>
                    <a:pt x="245" y="77"/>
                    <a:pt x="260" y="75"/>
                    <a:pt x="263" y="85"/>
                  </a:cubicBezTo>
                  <a:cubicBezTo>
                    <a:pt x="262" y="82"/>
                    <a:pt x="266" y="81"/>
                    <a:pt x="266" y="80"/>
                  </a:cubicBezTo>
                  <a:cubicBezTo>
                    <a:pt x="267" y="81"/>
                    <a:pt x="268" y="82"/>
                    <a:pt x="269" y="79"/>
                  </a:cubicBezTo>
                  <a:cubicBezTo>
                    <a:pt x="265" y="78"/>
                    <a:pt x="271" y="69"/>
                    <a:pt x="264" y="74"/>
                  </a:cubicBezTo>
                  <a:cubicBezTo>
                    <a:pt x="267" y="66"/>
                    <a:pt x="271" y="60"/>
                    <a:pt x="279" y="60"/>
                  </a:cubicBezTo>
                  <a:cubicBezTo>
                    <a:pt x="279" y="64"/>
                    <a:pt x="279" y="64"/>
                    <a:pt x="279" y="64"/>
                  </a:cubicBezTo>
                  <a:cubicBezTo>
                    <a:pt x="273" y="63"/>
                    <a:pt x="273" y="63"/>
                    <a:pt x="273" y="63"/>
                  </a:cubicBezTo>
                  <a:cubicBezTo>
                    <a:pt x="274" y="66"/>
                    <a:pt x="270" y="67"/>
                    <a:pt x="269" y="68"/>
                  </a:cubicBezTo>
                  <a:cubicBezTo>
                    <a:pt x="281" y="69"/>
                    <a:pt x="269" y="78"/>
                    <a:pt x="281" y="76"/>
                  </a:cubicBezTo>
                  <a:cubicBezTo>
                    <a:pt x="281" y="73"/>
                    <a:pt x="281" y="75"/>
                    <a:pt x="284" y="73"/>
                  </a:cubicBezTo>
                  <a:cubicBezTo>
                    <a:pt x="282" y="73"/>
                    <a:pt x="282" y="76"/>
                    <a:pt x="285" y="76"/>
                  </a:cubicBezTo>
                  <a:cubicBezTo>
                    <a:pt x="286" y="73"/>
                    <a:pt x="286" y="73"/>
                    <a:pt x="286" y="73"/>
                  </a:cubicBezTo>
                  <a:cubicBezTo>
                    <a:pt x="291" y="79"/>
                    <a:pt x="280" y="78"/>
                    <a:pt x="284" y="82"/>
                  </a:cubicBezTo>
                  <a:cubicBezTo>
                    <a:pt x="280" y="86"/>
                    <a:pt x="273" y="89"/>
                    <a:pt x="275" y="94"/>
                  </a:cubicBezTo>
                  <a:cubicBezTo>
                    <a:pt x="282" y="95"/>
                    <a:pt x="280" y="83"/>
                    <a:pt x="288" y="85"/>
                  </a:cubicBezTo>
                  <a:cubicBezTo>
                    <a:pt x="289" y="87"/>
                    <a:pt x="289" y="87"/>
                    <a:pt x="289" y="87"/>
                  </a:cubicBezTo>
                  <a:cubicBezTo>
                    <a:pt x="292" y="85"/>
                    <a:pt x="292" y="81"/>
                    <a:pt x="293" y="79"/>
                  </a:cubicBezTo>
                  <a:cubicBezTo>
                    <a:pt x="293" y="80"/>
                    <a:pt x="294" y="81"/>
                    <a:pt x="296" y="81"/>
                  </a:cubicBezTo>
                  <a:cubicBezTo>
                    <a:pt x="300" y="76"/>
                    <a:pt x="302" y="74"/>
                    <a:pt x="306" y="68"/>
                  </a:cubicBezTo>
                  <a:cubicBezTo>
                    <a:pt x="295" y="73"/>
                    <a:pt x="296" y="65"/>
                    <a:pt x="285" y="70"/>
                  </a:cubicBezTo>
                  <a:cubicBezTo>
                    <a:pt x="287" y="68"/>
                    <a:pt x="295" y="66"/>
                    <a:pt x="295" y="60"/>
                  </a:cubicBezTo>
                  <a:cubicBezTo>
                    <a:pt x="295" y="64"/>
                    <a:pt x="295" y="64"/>
                    <a:pt x="295" y="64"/>
                  </a:cubicBezTo>
                  <a:cubicBezTo>
                    <a:pt x="298" y="62"/>
                    <a:pt x="302" y="59"/>
                    <a:pt x="307" y="60"/>
                  </a:cubicBezTo>
                  <a:cubicBezTo>
                    <a:pt x="304" y="63"/>
                    <a:pt x="304" y="63"/>
                    <a:pt x="304" y="63"/>
                  </a:cubicBezTo>
                  <a:cubicBezTo>
                    <a:pt x="310" y="59"/>
                    <a:pt x="315" y="68"/>
                    <a:pt x="319" y="61"/>
                  </a:cubicBezTo>
                  <a:cubicBezTo>
                    <a:pt x="318" y="61"/>
                    <a:pt x="316" y="61"/>
                    <a:pt x="315" y="62"/>
                  </a:cubicBezTo>
                  <a:cubicBezTo>
                    <a:pt x="318" y="59"/>
                    <a:pt x="322" y="60"/>
                    <a:pt x="326" y="60"/>
                  </a:cubicBezTo>
                  <a:cubicBezTo>
                    <a:pt x="332" y="53"/>
                    <a:pt x="332" y="53"/>
                    <a:pt x="332" y="53"/>
                  </a:cubicBezTo>
                  <a:cubicBezTo>
                    <a:pt x="333" y="55"/>
                    <a:pt x="337" y="54"/>
                    <a:pt x="335" y="58"/>
                  </a:cubicBezTo>
                  <a:cubicBezTo>
                    <a:pt x="340" y="61"/>
                    <a:pt x="342" y="54"/>
                    <a:pt x="345" y="53"/>
                  </a:cubicBezTo>
                  <a:cubicBezTo>
                    <a:pt x="351" y="57"/>
                    <a:pt x="341" y="55"/>
                    <a:pt x="341" y="61"/>
                  </a:cubicBezTo>
                  <a:cubicBezTo>
                    <a:pt x="348" y="63"/>
                    <a:pt x="355" y="60"/>
                    <a:pt x="359" y="56"/>
                  </a:cubicBezTo>
                  <a:cubicBezTo>
                    <a:pt x="358" y="56"/>
                    <a:pt x="357" y="55"/>
                    <a:pt x="357" y="54"/>
                  </a:cubicBezTo>
                  <a:cubicBezTo>
                    <a:pt x="357" y="55"/>
                    <a:pt x="360" y="55"/>
                    <a:pt x="362" y="55"/>
                  </a:cubicBezTo>
                  <a:cubicBezTo>
                    <a:pt x="363" y="52"/>
                    <a:pt x="363" y="52"/>
                    <a:pt x="363" y="52"/>
                  </a:cubicBezTo>
                  <a:cubicBezTo>
                    <a:pt x="365" y="54"/>
                    <a:pt x="365" y="55"/>
                    <a:pt x="363" y="57"/>
                  </a:cubicBezTo>
                  <a:cubicBezTo>
                    <a:pt x="366" y="58"/>
                    <a:pt x="368" y="52"/>
                    <a:pt x="371" y="56"/>
                  </a:cubicBezTo>
                  <a:cubicBezTo>
                    <a:pt x="367" y="60"/>
                    <a:pt x="361" y="57"/>
                    <a:pt x="359" y="59"/>
                  </a:cubicBezTo>
                  <a:cubicBezTo>
                    <a:pt x="368" y="56"/>
                    <a:pt x="369" y="67"/>
                    <a:pt x="380" y="63"/>
                  </a:cubicBezTo>
                  <a:cubicBezTo>
                    <a:pt x="380" y="64"/>
                    <a:pt x="378" y="67"/>
                    <a:pt x="381" y="67"/>
                  </a:cubicBezTo>
                  <a:cubicBezTo>
                    <a:pt x="386" y="65"/>
                    <a:pt x="382" y="61"/>
                    <a:pt x="383" y="58"/>
                  </a:cubicBezTo>
                  <a:cubicBezTo>
                    <a:pt x="379" y="60"/>
                    <a:pt x="377" y="58"/>
                    <a:pt x="375" y="55"/>
                  </a:cubicBezTo>
                  <a:cubicBezTo>
                    <a:pt x="376" y="53"/>
                    <a:pt x="376" y="53"/>
                    <a:pt x="376" y="53"/>
                  </a:cubicBezTo>
                  <a:cubicBezTo>
                    <a:pt x="376" y="54"/>
                    <a:pt x="378" y="54"/>
                    <a:pt x="379" y="55"/>
                  </a:cubicBezTo>
                  <a:cubicBezTo>
                    <a:pt x="379" y="50"/>
                    <a:pt x="379" y="50"/>
                    <a:pt x="379" y="50"/>
                  </a:cubicBezTo>
                  <a:cubicBezTo>
                    <a:pt x="379" y="55"/>
                    <a:pt x="384" y="59"/>
                    <a:pt x="387" y="57"/>
                  </a:cubicBezTo>
                  <a:cubicBezTo>
                    <a:pt x="383" y="53"/>
                    <a:pt x="384" y="53"/>
                    <a:pt x="383" y="48"/>
                  </a:cubicBezTo>
                  <a:cubicBezTo>
                    <a:pt x="387" y="42"/>
                    <a:pt x="388" y="53"/>
                    <a:pt x="392" y="47"/>
                  </a:cubicBezTo>
                  <a:cubicBezTo>
                    <a:pt x="392" y="48"/>
                    <a:pt x="388" y="50"/>
                    <a:pt x="392" y="51"/>
                  </a:cubicBezTo>
                  <a:cubicBezTo>
                    <a:pt x="395" y="51"/>
                    <a:pt x="394" y="47"/>
                    <a:pt x="396" y="45"/>
                  </a:cubicBezTo>
                  <a:cubicBezTo>
                    <a:pt x="394" y="50"/>
                    <a:pt x="395" y="53"/>
                    <a:pt x="393" y="58"/>
                  </a:cubicBezTo>
                  <a:cubicBezTo>
                    <a:pt x="387" y="59"/>
                    <a:pt x="391" y="58"/>
                    <a:pt x="385" y="60"/>
                  </a:cubicBezTo>
                  <a:cubicBezTo>
                    <a:pt x="390" y="64"/>
                    <a:pt x="390" y="64"/>
                    <a:pt x="390" y="64"/>
                  </a:cubicBezTo>
                  <a:cubicBezTo>
                    <a:pt x="386" y="65"/>
                    <a:pt x="387" y="69"/>
                    <a:pt x="387" y="70"/>
                  </a:cubicBezTo>
                  <a:cubicBezTo>
                    <a:pt x="395" y="74"/>
                    <a:pt x="393" y="63"/>
                    <a:pt x="397" y="64"/>
                  </a:cubicBezTo>
                  <a:cubicBezTo>
                    <a:pt x="399" y="61"/>
                    <a:pt x="393" y="64"/>
                    <a:pt x="396" y="61"/>
                  </a:cubicBezTo>
                  <a:cubicBezTo>
                    <a:pt x="401" y="61"/>
                    <a:pt x="397" y="58"/>
                    <a:pt x="402" y="56"/>
                  </a:cubicBezTo>
                  <a:cubicBezTo>
                    <a:pt x="401" y="58"/>
                    <a:pt x="401" y="58"/>
                    <a:pt x="401" y="58"/>
                  </a:cubicBezTo>
                  <a:cubicBezTo>
                    <a:pt x="403" y="60"/>
                    <a:pt x="404" y="57"/>
                    <a:pt x="406" y="56"/>
                  </a:cubicBezTo>
                  <a:cubicBezTo>
                    <a:pt x="407" y="55"/>
                    <a:pt x="402" y="42"/>
                    <a:pt x="410" y="41"/>
                  </a:cubicBezTo>
                  <a:cubicBezTo>
                    <a:pt x="409" y="42"/>
                    <a:pt x="409" y="43"/>
                    <a:pt x="409" y="43"/>
                  </a:cubicBezTo>
                  <a:cubicBezTo>
                    <a:pt x="408" y="55"/>
                    <a:pt x="407" y="67"/>
                    <a:pt x="405" y="79"/>
                  </a:cubicBezTo>
                  <a:cubicBezTo>
                    <a:pt x="414" y="78"/>
                    <a:pt x="423" y="78"/>
                    <a:pt x="434" y="79"/>
                  </a:cubicBezTo>
                  <a:cubicBezTo>
                    <a:pt x="437" y="85"/>
                    <a:pt x="427" y="85"/>
                    <a:pt x="428" y="88"/>
                  </a:cubicBezTo>
                  <a:cubicBezTo>
                    <a:pt x="424" y="88"/>
                    <a:pt x="424" y="88"/>
                    <a:pt x="424" y="88"/>
                  </a:cubicBezTo>
                  <a:cubicBezTo>
                    <a:pt x="424" y="85"/>
                    <a:pt x="433" y="85"/>
                    <a:pt x="428" y="81"/>
                  </a:cubicBezTo>
                  <a:cubicBezTo>
                    <a:pt x="421" y="84"/>
                    <a:pt x="417" y="81"/>
                    <a:pt x="410" y="88"/>
                  </a:cubicBezTo>
                  <a:cubicBezTo>
                    <a:pt x="413" y="94"/>
                    <a:pt x="420" y="86"/>
                    <a:pt x="425" y="90"/>
                  </a:cubicBezTo>
                  <a:cubicBezTo>
                    <a:pt x="423" y="90"/>
                    <a:pt x="421" y="91"/>
                    <a:pt x="420" y="92"/>
                  </a:cubicBezTo>
                  <a:cubicBezTo>
                    <a:pt x="435" y="93"/>
                    <a:pt x="435" y="93"/>
                    <a:pt x="435" y="93"/>
                  </a:cubicBezTo>
                  <a:cubicBezTo>
                    <a:pt x="436" y="91"/>
                    <a:pt x="436" y="91"/>
                    <a:pt x="436" y="91"/>
                  </a:cubicBezTo>
                  <a:cubicBezTo>
                    <a:pt x="432" y="91"/>
                    <a:pt x="430" y="91"/>
                    <a:pt x="430" y="90"/>
                  </a:cubicBezTo>
                  <a:cubicBezTo>
                    <a:pt x="434" y="90"/>
                    <a:pt x="438" y="86"/>
                    <a:pt x="437" y="81"/>
                  </a:cubicBezTo>
                  <a:cubicBezTo>
                    <a:pt x="436" y="81"/>
                    <a:pt x="436" y="81"/>
                    <a:pt x="436" y="81"/>
                  </a:cubicBezTo>
                  <a:cubicBezTo>
                    <a:pt x="438" y="79"/>
                    <a:pt x="438" y="79"/>
                    <a:pt x="438" y="79"/>
                  </a:cubicBezTo>
                  <a:lnTo>
                    <a:pt x="441" y="8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0" name="Freeform 1445"/>
            <p:cNvSpPr>
              <a:spLocks/>
            </p:cNvSpPr>
            <p:nvPr/>
          </p:nvSpPr>
          <p:spPr bwMode="auto">
            <a:xfrm>
              <a:off x="2787" y="2023"/>
              <a:ext cx="268" cy="134"/>
            </a:xfrm>
            <a:custGeom>
              <a:avLst/>
              <a:gdLst>
                <a:gd name="T0" fmla="*/ 23 w 118"/>
                <a:gd name="T1" fmla="*/ 43 h 59"/>
                <a:gd name="T2" fmla="*/ 15 w 118"/>
                <a:gd name="T3" fmla="*/ 43 h 59"/>
                <a:gd name="T4" fmla="*/ 16 w 118"/>
                <a:gd name="T5" fmla="*/ 39 h 59"/>
                <a:gd name="T6" fmla="*/ 13 w 118"/>
                <a:gd name="T7" fmla="*/ 46 h 59"/>
                <a:gd name="T8" fmla="*/ 12 w 118"/>
                <a:gd name="T9" fmla="*/ 40 h 59"/>
                <a:gd name="T10" fmla="*/ 18 w 118"/>
                <a:gd name="T11" fmla="*/ 34 h 59"/>
                <a:gd name="T12" fmla="*/ 5 w 118"/>
                <a:gd name="T13" fmla="*/ 40 h 59"/>
                <a:gd name="T14" fmla="*/ 10 w 118"/>
                <a:gd name="T15" fmla="*/ 43 h 59"/>
                <a:gd name="T16" fmla="*/ 1 w 118"/>
                <a:gd name="T17" fmla="*/ 48 h 59"/>
                <a:gd name="T18" fmla="*/ 1 w 118"/>
                <a:gd name="T19" fmla="*/ 54 h 59"/>
                <a:gd name="T20" fmla="*/ 1 w 118"/>
                <a:gd name="T21" fmla="*/ 55 h 59"/>
                <a:gd name="T22" fmla="*/ 0 w 118"/>
                <a:gd name="T23" fmla="*/ 56 h 59"/>
                <a:gd name="T24" fmla="*/ 1 w 118"/>
                <a:gd name="T25" fmla="*/ 56 h 59"/>
                <a:gd name="T26" fmla="*/ 2 w 118"/>
                <a:gd name="T27" fmla="*/ 57 h 59"/>
                <a:gd name="T28" fmla="*/ 11 w 118"/>
                <a:gd name="T29" fmla="*/ 58 h 59"/>
                <a:gd name="T30" fmla="*/ 20 w 118"/>
                <a:gd name="T31" fmla="*/ 52 h 59"/>
                <a:gd name="T32" fmla="*/ 24 w 118"/>
                <a:gd name="T33" fmla="*/ 50 h 59"/>
                <a:gd name="T34" fmla="*/ 25 w 118"/>
                <a:gd name="T35" fmla="*/ 50 h 59"/>
                <a:gd name="T36" fmla="*/ 24 w 118"/>
                <a:gd name="T37" fmla="*/ 54 h 59"/>
                <a:gd name="T38" fmla="*/ 28 w 118"/>
                <a:gd name="T39" fmla="*/ 49 h 59"/>
                <a:gd name="T40" fmla="*/ 38 w 118"/>
                <a:gd name="T41" fmla="*/ 47 h 59"/>
                <a:gd name="T42" fmla="*/ 39 w 118"/>
                <a:gd name="T43" fmla="*/ 48 h 59"/>
                <a:gd name="T44" fmla="*/ 40 w 118"/>
                <a:gd name="T45" fmla="*/ 47 h 59"/>
                <a:gd name="T46" fmla="*/ 68 w 118"/>
                <a:gd name="T47" fmla="*/ 39 h 59"/>
                <a:gd name="T48" fmla="*/ 100 w 118"/>
                <a:gd name="T49" fmla="*/ 19 h 59"/>
                <a:gd name="T50" fmla="*/ 95 w 118"/>
                <a:gd name="T51" fmla="*/ 23 h 59"/>
                <a:gd name="T52" fmla="*/ 118 w 118"/>
                <a:gd name="T53" fmla="*/ 2 h 59"/>
                <a:gd name="T54" fmla="*/ 104 w 118"/>
                <a:gd name="T55" fmla="*/ 12 h 59"/>
                <a:gd name="T56" fmla="*/ 101 w 118"/>
                <a:gd name="T57" fmla="*/ 11 h 59"/>
                <a:gd name="T58" fmla="*/ 94 w 118"/>
                <a:gd name="T59" fmla="*/ 12 h 59"/>
                <a:gd name="T60" fmla="*/ 104 w 118"/>
                <a:gd name="T61" fmla="*/ 4 h 59"/>
                <a:gd name="T62" fmla="*/ 97 w 118"/>
                <a:gd name="T63" fmla="*/ 0 h 59"/>
                <a:gd name="T64" fmla="*/ 87 w 118"/>
                <a:gd name="T65" fmla="*/ 11 h 59"/>
                <a:gd name="T66" fmla="*/ 91 w 118"/>
                <a:gd name="T67" fmla="*/ 8 h 59"/>
                <a:gd name="T68" fmla="*/ 84 w 118"/>
                <a:gd name="T69" fmla="*/ 19 h 59"/>
                <a:gd name="T70" fmla="*/ 78 w 118"/>
                <a:gd name="T71" fmla="*/ 17 h 59"/>
                <a:gd name="T72" fmla="*/ 79 w 118"/>
                <a:gd name="T73" fmla="*/ 15 h 59"/>
                <a:gd name="T74" fmla="*/ 70 w 118"/>
                <a:gd name="T75" fmla="*/ 19 h 59"/>
                <a:gd name="T76" fmla="*/ 65 w 118"/>
                <a:gd name="T77" fmla="*/ 24 h 59"/>
                <a:gd name="T78" fmla="*/ 64 w 118"/>
                <a:gd name="T79" fmla="*/ 20 h 59"/>
                <a:gd name="T80" fmla="*/ 56 w 118"/>
                <a:gd name="T81" fmla="*/ 26 h 59"/>
                <a:gd name="T82" fmla="*/ 48 w 118"/>
                <a:gd name="T83" fmla="*/ 29 h 59"/>
                <a:gd name="T84" fmla="*/ 48 w 118"/>
                <a:gd name="T85" fmla="*/ 29 h 59"/>
                <a:gd name="T86" fmla="*/ 39 w 118"/>
                <a:gd name="T87" fmla="*/ 33 h 59"/>
                <a:gd name="T88" fmla="*/ 31 w 118"/>
                <a:gd name="T89" fmla="*/ 35 h 59"/>
                <a:gd name="T90" fmla="*/ 35 w 118"/>
                <a:gd name="T91" fmla="*/ 30 h 59"/>
                <a:gd name="T92" fmla="*/ 29 w 118"/>
                <a:gd name="T93" fmla="*/ 34 h 59"/>
                <a:gd name="T94" fmla="*/ 30 w 118"/>
                <a:gd name="T95" fmla="*/ 29 h 59"/>
                <a:gd name="T96" fmla="*/ 25 w 118"/>
                <a:gd name="T97" fmla="*/ 34 h 59"/>
                <a:gd name="T98" fmla="*/ 21 w 118"/>
                <a:gd name="T99" fmla="*/ 38 h 59"/>
                <a:gd name="T100" fmla="*/ 23 w 118"/>
                <a:gd name="T10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59">
                  <a:moveTo>
                    <a:pt x="23" y="43"/>
                  </a:moveTo>
                  <a:cubicBezTo>
                    <a:pt x="22" y="46"/>
                    <a:pt x="16" y="46"/>
                    <a:pt x="15" y="43"/>
                  </a:cubicBezTo>
                  <a:cubicBezTo>
                    <a:pt x="16" y="42"/>
                    <a:pt x="19" y="40"/>
                    <a:pt x="16" y="39"/>
                  </a:cubicBezTo>
                  <a:cubicBezTo>
                    <a:pt x="15" y="41"/>
                    <a:pt x="14" y="44"/>
                    <a:pt x="13" y="46"/>
                  </a:cubicBezTo>
                  <a:cubicBezTo>
                    <a:pt x="10" y="45"/>
                    <a:pt x="11" y="43"/>
                    <a:pt x="12" y="40"/>
                  </a:cubicBezTo>
                  <a:cubicBezTo>
                    <a:pt x="14" y="38"/>
                    <a:pt x="17" y="35"/>
                    <a:pt x="18" y="34"/>
                  </a:cubicBezTo>
                  <a:cubicBezTo>
                    <a:pt x="12" y="34"/>
                    <a:pt x="11" y="39"/>
                    <a:pt x="5" y="40"/>
                  </a:cubicBezTo>
                  <a:cubicBezTo>
                    <a:pt x="7" y="41"/>
                    <a:pt x="9" y="42"/>
                    <a:pt x="10" y="43"/>
                  </a:cubicBezTo>
                  <a:cubicBezTo>
                    <a:pt x="11" y="48"/>
                    <a:pt x="5" y="47"/>
                    <a:pt x="1" y="48"/>
                  </a:cubicBezTo>
                  <a:cubicBezTo>
                    <a:pt x="4" y="50"/>
                    <a:pt x="3" y="52"/>
                    <a:pt x="1" y="54"/>
                  </a:cubicBezTo>
                  <a:cubicBezTo>
                    <a:pt x="1" y="54"/>
                    <a:pt x="1" y="55"/>
                    <a:pt x="1" y="55"/>
                  </a:cubicBezTo>
                  <a:cubicBezTo>
                    <a:pt x="0" y="56"/>
                    <a:pt x="0" y="56"/>
                    <a:pt x="0" y="56"/>
                  </a:cubicBezTo>
                  <a:cubicBezTo>
                    <a:pt x="1" y="56"/>
                    <a:pt x="1" y="56"/>
                    <a:pt x="1" y="56"/>
                  </a:cubicBezTo>
                  <a:cubicBezTo>
                    <a:pt x="1" y="56"/>
                    <a:pt x="1" y="57"/>
                    <a:pt x="2" y="57"/>
                  </a:cubicBezTo>
                  <a:cubicBezTo>
                    <a:pt x="5" y="55"/>
                    <a:pt x="8" y="59"/>
                    <a:pt x="11" y="58"/>
                  </a:cubicBezTo>
                  <a:cubicBezTo>
                    <a:pt x="7" y="51"/>
                    <a:pt x="18" y="55"/>
                    <a:pt x="20" y="52"/>
                  </a:cubicBezTo>
                  <a:cubicBezTo>
                    <a:pt x="24" y="50"/>
                    <a:pt x="24" y="50"/>
                    <a:pt x="24" y="50"/>
                  </a:cubicBezTo>
                  <a:cubicBezTo>
                    <a:pt x="25" y="50"/>
                    <a:pt x="25" y="50"/>
                    <a:pt x="25" y="50"/>
                  </a:cubicBezTo>
                  <a:cubicBezTo>
                    <a:pt x="25" y="51"/>
                    <a:pt x="25" y="52"/>
                    <a:pt x="24" y="54"/>
                  </a:cubicBezTo>
                  <a:cubicBezTo>
                    <a:pt x="25" y="52"/>
                    <a:pt x="29" y="51"/>
                    <a:pt x="28" y="49"/>
                  </a:cubicBezTo>
                  <a:cubicBezTo>
                    <a:pt x="38" y="47"/>
                    <a:pt x="38" y="47"/>
                    <a:pt x="38" y="47"/>
                  </a:cubicBezTo>
                  <a:cubicBezTo>
                    <a:pt x="39" y="47"/>
                    <a:pt x="39" y="47"/>
                    <a:pt x="39" y="48"/>
                  </a:cubicBezTo>
                  <a:cubicBezTo>
                    <a:pt x="40" y="47"/>
                    <a:pt x="40" y="47"/>
                    <a:pt x="40" y="47"/>
                  </a:cubicBezTo>
                  <a:cubicBezTo>
                    <a:pt x="47" y="45"/>
                    <a:pt x="56" y="43"/>
                    <a:pt x="68" y="39"/>
                  </a:cubicBezTo>
                  <a:cubicBezTo>
                    <a:pt x="79" y="34"/>
                    <a:pt x="91" y="27"/>
                    <a:pt x="100" y="19"/>
                  </a:cubicBezTo>
                  <a:cubicBezTo>
                    <a:pt x="95" y="23"/>
                    <a:pt x="95" y="23"/>
                    <a:pt x="95" y="23"/>
                  </a:cubicBezTo>
                  <a:cubicBezTo>
                    <a:pt x="105" y="17"/>
                    <a:pt x="112" y="9"/>
                    <a:pt x="118" y="2"/>
                  </a:cubicBezTo>
                  <a:cubicBezTo>
                    <a:pt x="114" y="6"/>
                    <a:pt x="109" y="8"/>
                    <a:pt x="104" y="12"/>
                  </a:cubicBezTo>
                  <a:cubicBezTo>
                    <a:pt x="105" y="7"/>
                    <a:pt x="104" y="9"/>
                    <a:pt x="101" y="11"/>
                  </a:cubicBezTo>
                  <a:cubicBezTo>
                    <a:pt x="98" y="13"/>
                    <a:pt x="95" y="15"/>
                    <a:pt x="94" y="12"/>
                  </a:cubicBezTo>
                  <a:cubicBezTo>
                    <a:pt x="97" y="9"/>
                    <a:pt x="101" y="5"/>
                    <a:pt x="104" y="4"/>
                  </a:cubicBezTo>
                  <a:cubicBezTo>
                    <a:pt x="103" y="1"/>
                    <a:pt x="99" y="3"/>
                    <a:pt x="97" y="0"/>
                  </a:cubicBezTo>
                  <a:cubicBezTo>
                    <a:pt x="92" y="3"/>
                    <a:pt x="90" y="7"/>
                    <a:pt x="87" y="11"/>
                  </a:cubicBezTo>
                  <a:cubicBezTo>
                    <a:pt x="91" y="8"/>
                    <a:pt x="91" y="8"/>
                    <a:pt x="91" y="8"/>
                  </a:cubicBezTo>
                  <a:cubicBezTo>
                    <a:pt x="90" y="12"/>
                    <a:pt x="89" y="17"/>
                    <a:pt x="84" y="19"/>
                  </a:cubicBezTo>
                  <a:cubicBezTo>
                    <a:pt x="82" y="17"/>
                    <a:pt x="84" y="13"/>
                    <a:pt x="78" y="17"/>
                  </a:cubicBezTo>
                  <a:cubicBezTo>
                    <a:pt x="79" y="15"/>
                    <a:pt x="79" y="15"/>
                    <a:pt x="79" y="15"/>
                  </a:cubicBezTo>
                  <a:cubicBezTo>
                    <a:pt x="75" y="20"/>
                    <a:pt x="72" y="19"/>
                    <a:pt x="70" y="19"/>
                  </a:cubicBezTo>
                  <a:cubicBezTo>
                    <a:pt x="68" y="19"/>
                    <a:pt x="67" y="19"/>
                    <a:pt x="65" y="24"/>
                  </a:cubicBezTo>
                  <a:cubicBezTo>
                    <a:pt x="64" y="20"/>
                    <a:pt x="64" y="20"/>
                    <a:pt x="64" y="20"/>
                  </a:cubicBezTo>
                  <a:cubicBezTo>
                    <a:pt x="62" y="22"/>
                    <a:pt x="59" y="25"/>
                    <a:pt x="56" y="26"/>
                  </a:cubicBezTo>
                  <a:cubicBezTo>
                    <a:pt x="53" y="28"/>
                    <a:pt x="50" y="29"/>
                    <a:pt x="48" y="29"/>
                  </a:cubicBezTo>
                  <a:cubicBezTo>
                    <a:pt x="48" y="29"/>
                    <a:pt x="48" y="29"/>
                    <a:pt x="48" y="29"/>
                  </a:cubicBezTo>
                  <a:cubicBezTo>
                    <a:pt x="42" y="32"/>
                    <a:pt x="41" y="33"/>
                    <a:pt x="39" y="33"/>
                  </a:cubicBezTo>
                  <a:cubicBezTo>
                    <a:pt x="38" y="33"/>
                    <a:pt x="36" y="33"/>
                    <a:pt x="31" y="35"/>
                  </a:cubicBezTo>
                  <a:cubicBezTo>
                    <a:pt x="32" y="33"/>
                    <a:pt x="33" y="32"/>
                    <a:pt x="35" y="30"/>
                  </a:cubicBezTo>
                  <a:cubicBezTo>
                    <a:pt x="31" y="28"/>
                    <a:pt x="31" y="34"/>
                    <a:pt x="29" y="34"/>
                  </a:cubicBezTo>
                  <a:cubicBezTo>
                    <a:pt x="29" y="33"/>
                    <a:pt x="27" y="30"/>
                    <a:pt x="30" y="29"/>
                  </a:cubicBezTo>
                  <a:cubicBezTo>
                    <a:pt x="28" y="30"/>
                    <a:pt x="26" y="32"/>
                    <a:pt x="25" y="34"/>
                  </a:cubicBezTo>
                  <a:cubicBezTo>
                    <a:pt x="23" y="35"/>
                    <a:pt x="22" y="37"/>
                    <a:pt x="21" y="38"/>
                  </a:cubicBezTo>
                  <a:cubicBezTo>
                    <a:pt x="18" y="42"/>
                    <a:pt x="22" y="41"/>
                    <a:pt x="23" y="43"/>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1" name="Freeform 1446"/>
            <p:cNvSpPr>
              <a:spLocks/>
            </p:cNvSpPr>
            <p:nvPr/>
          </p:nvSpPr>
          <p:spPr bwMode="auto">
            <a:xfrm>
              <a:off x="803" y="1773"/>
              <a:ext cx="1264" cy="304"/>
            </a:xfrm>
            <a:custGeom>
              <a:avLst/>
              <a:gdLst>
                <a:gd name="T0" fmla="*/ 218 w 557"/>
                <a:gd name="T1" fmla="*/ 96 h 134"/>
                <a:gd name="T2" fmla="*/ 196 w 557"/>
                <a:gd name="T3" fmla="*/ 87 h 134"/>
                <a:gd name="T4" fmla="*/ 161 w 557"/>
                <a:gd name="T5" fmla="*/ 86 h 134"/>
                <a:gd name="T6" fmla="*/ 121 w 557"/>
                <a:gd name="T7" fmla="*/ 76 h 134"/>
                <a:gd name="T8" fmla="*/ 106 w 557"/>
                <a:gd name="T9" fmla="*/ 75 h 134"/>
                <a:gd name="T10" fmla="*/ 50 w 557"/>
                <a:gd name="T11" fmla="*/ 79 h 134"/>
                <a:gd name="T12" fmla="*/ 12 w 557"/>
                <a:gd name="T13" fmla="*/ 104 h 134"/>
                <a:gd name="T14" fmla="*/ 13 w 557"/>
                <a:gd name="T15" fmla="*/ 71 h 134"/>
                <a:gd name="T16" fmla="*/ 49 w 557"/>
                <a:gd name="T17" fmla="*/ 53 h 134"/>
                <a:gd name="T18" fmla="*/ 77 w 557"/>
                <a:gd name="T19" fmla="*/ 46 h 134"/>
                <a:gd name="T20" fmla="*/ 96 w 557"/>
                <a:gd name="T21" fmla="*/ 39 h 134"/>
                <a:gd name="T22" fmla="*/ 132 w 557"/>
                <a:gd name="T23" fmla="*/ 42 h 134"/>
                <a:gd name="T24" fmla="*/ 156 w 557"/>
                <a:gd name="T25" fmla="*/ 46 h 134"/>
                <a:gd name="T26" fmla="*/ 203 w 557"/>
                <a:gd name="T27" fmla="*/ 43 h 134"/>
                <a:gd name="T28" fmla="*/ 239 w 557"/>
                <a:gd name="T29" fmla="*/ 48 h 134"/>
                <a:gd name="T30" fmla="*/ 254 w 557"/>
                <a:gd name="T31" fmla="*/ 29 h 134"/>
                <a:gd name="T32" fmla="*/ 229 w 557"/>
                <a:gd name="T33" fmla="*/ 31 h 134"/>
                <a:gd name="T34" fmla="*/ 227 w 557"/>
                <a:gd name="T35" fmla="*/ 33 h 134"/>
                <a:gd name="T36" fmla="*/ 255 w 557"/>
                <a:gd name="T37" fmla="*/ 29 h 134"/>
                <a:gd name="T38" fmla="*/ 256 w 557"/>
                <a:gd name="T39" fmla="*/ 36 h 134"/>
                <a:gd name="T40" fmla="*/ 275 w 557"/>
                <a:gd name="T41" fmla="*/ 41 h 134"/>
                <a:gd name="T42" fmla="*/ 288 w 557"/>
                <a:gd name="T43" fmla="*/ 47 h 134"/>
                <a:gd name="T44" fmla="*/ 283 w 557"/>
                <a:gd name="T45" fmla="*/ 34 h 134"/>
                <a:gd name="T46" fmla="*/ 282 w 557"/>
                <a:gd name="T47" fmla="*/ 23 h 134"/>
                <a:gd name="T48" fmla="*/ 331 w 557"/>
                <a:gd name="T49" fmla="*/ 14 h 134"/>
                <a:gd name="T50" fmla="*/ 322 w 557"/>
                <a:gd name="T51" fmla="*/ 24 h 134"/>
                <a:gd name="T52" fmla="*/ 317 w 557"/>
                <a:gd name="T53" fmla="*/ 53 h 134"/>
                <a:gd name="T54" fmla="*/ 343 w 557"/>
                <a:gd name="T55" fmla="*/ 49 h 134"/>
                <a:gd name="T56" fmla="*/ 339 w 557"/>
                <a:gd name="T57" fmla="*/ 32 h 134"/>
                <a:gd name="T58" fmla="*/ 358 w 557"/>
                <a:gd name="T59" fmla="*/ 14 h 134"/>
                <a:gd name="T60" fmla="*/ 360 w 557"/>
                <a:gd name="T61" fmla="*/ 25 h 134"/>
                <a:gd name="T62" fmla="*/ 381 w 557"/>
                <a:gd name="T63" fmla="*/ 13 h 134"/>
                <a:gd name="T64" fmla="*/ 371 w 557"/>
                <a:gd name="T65" fmla="*/ 21 h 134"/>
                <a:gd name="T66" fmla="*/ 391 w 557"/>
                <a:gd name="T67" fmla="*/ 11 h 134"/>
                <a:gd name="T68" fmla="*/ 406 w 557"/>
                <a:gd name="T69" fmla="*/ 17 h 134"/>
                <a:gd name="T70" fmla="*/ 414 w 557"/>
                <a:gd name="T71" fmla="*/ 22 h 134"/>
                <a:gd name="T72" fmla="*/ 423 w 557"/>
                <a:gd name="T73" fmla="*/ 7 h 134"/>
                <a:gd name="T74" fmla="*/ 434 w 557"/>
                <a:gd name="T75" fmla="*/ 14 h 134"/>
                <a:gd name="T76" fmla="*/ 461 w 557"/>
                <a:gd name="T77" fmla="*/ 16 h 134"/>
                <a:gd name="T78" fmla="*/ 503 w 557"/>
                <a:gd name="T79" fmla="*/ 11 h 134"/>
                <a:gd name="T80" fmla="*/ 498 w 557"/>
                <a:gd name="T81" fmla="*/ 21 h 134"/>
                <a:gd name="T82" fmla="*/ 512 w 557"/>
                <a:gd name="T83" fmla="*/ 18 h 134"/>
                <a:gd name="T84" fmla="*/ 509 w 557"/>
                <a:gd name="T85" fmla="*/ 4 h 134"/>
                <a:gd name="T86" fmla="*/ 535 w 557"/>
                <a:gd name="T87" fmla="*/ 20 h 134"/>
                <a:gd name="T88" fmla="*/ 539 w 557"/>
                <a:gd name="T89" fmla="*/ 32 h 134"/>
                <a:gd name="T90" fmla="*/ 510 w 557"/>
                <a:gd name="T91" fmla="*/ 62 h 134"/>
                <a:gd name="T92" fmla="*/ 538 w 557"/>
                <a:gd name="T93" fmla="*/ 50 h 134"/>
                <a:gd name="T94" fmla="*/ 554 w 557"/>
                <a:gd name="T95" fmla="*/ 52 h 134"/>
                <a:gd name="T96" fmla="*/ 535 w 557"/>
                <a:gd name="T97" fmla="*/ 69 h 134"/>
                <a:gd name="T98" fmla="*/ 518 w 557"/>
                <a:gd name="T99" fmla="*/ 87 h 134"/>
                <a:gd name="T100" fmla="*/ 493 w 557"/>
                <a:gd name="T101" fmla="*/ 93 h 134"/>
                <a:gd name="T102" fmla="*/ 474 w 557"/>
                <a:gd name="T103" fmla="*/ 80 h 134"/>
                <a:gd name="T104" fmla="*/ 433 w 557"/>
                <a:gd name="T105" fmla="*/ 83 h 134"/>
                <a:gd name="T106" fmla="*/ 411 w 557"/>
                <a:gd name="T107" fmla="*/ 95 h 134"/>
                <a:gd name="T108" fmla="*/ 360 w 557"/>
                <a:gd name="T109" fmla="*/ 112 h 134"/>
                <a:gd name="T110" fmla="*/ 357 w 557"/>
                <a:gd name="T111" fmla="*/ 79 h 134"/>
                <a:gd name="T112" fmla="*/ 339 w 557"/>
                <a:gd name="T113" fmla="*/ 114 h 134"/>
                <a:gd name="T114" fmla="*/ 299 w 557"/>
                <a:gd name="T115" fmla="*/ 120 h 134"/>
                <a:gd name="T116" fmla="*/ 280 w 557"/>
                <a:gd name="T117" fmla="*/ 118 h 134"/>
                <a:gd name="T118" fmla="*/ 268 w 557"/>
                <a:gd name="T119" fmla="*/ 130 h 134"/>
                <a:gd name="T120" fmla="*/ 260 w 557"/>
                <a:gd name="T121" fmla="*/ 119 h 134"/>
                <a:gd name="T122" fmla="*/ 250 w 557"/>
                <a:gd name="T123"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 h="134">
                  <a:moveTo>
                    <a:pt x="236" y="89"/>
                  </a:moveTo>
                  <a:cubicBezTo>
                    <a:pt x="236" y="89"/>
                    <a:pt x="236" y="90"/>
                    <a:pt x="235" y="90"/>
                  </a:cubicBezTo>
                  <a:cubicBezTo>
                    <a:pt x="236" y="89"/>
                    <a:pt x="236" y="89"/>
                    <a:pt x="236" y="89"/>
                  </a:cubicBezTo>
                  <a:cubicBezTo>
                    <a:pt x="234" y="88"/>
                    <a:pt x="234" y="88"/>
                    <a:pt x="234" y="88"/>
                  </a:cubicBezTo>
                  <a:cubicBezTo>
                    <a:pt x="233" y="88"/>
                    <a:pt x="233" y="88"/>
                    <a:pt x="233" y="88"/>
                  </a:cubicBezTo>
                  <a:cubicBezTo>
                    <a:pt x="233" y="88"/>
                    <a:pt x="233" y="88"/>
                    <a:pt x="233" y="87"/>
                  </a:cubicBezTo>
                  <a:cubicBezTo>
                    <a:pt x="232" y="87"/>
                    <a:pt x="232" y="87"/>
                    <a:pt x="232" y="87"/>
                  </a:cubicBezTo>
                  <a:cubicBezTo>
                    <a:pt x="230" y="90"/>
                    <a:pt x="225" y="92"/>
                    <a:pt x="224" y="94"/>
                  </a:cubicBezTo>
                  <a:cubicBezTo>
                    <a:pt x="222" y="95"/>
                    <a:pt x="219" y="96"/>
                    <a:pt x="218" y="96"/>
                  </a:cubicBezTo>
                  <a:cubicBezTo>
                    <a:pt x="219" y="96"/>
                    <a:pt x="221" y="95"/>
                    <a:pt x="221" y="93"/>
                  </a:cubicBezTo>
                  <a:cubicBezTo>
                    <a:pt x="218" y="91"/>
                    <a:pt x="218" y="85"/>
                    <a:pt x="213" y="89"/>
                  </a:cubicBezTo>
                  <a:cubicBezTo>
                    <a:pt x="216" y="90"/>
                    <a:pt x="216" y="90"/>
                    <a:pt x="216" y="90"/>
                  </a:cubicBezTo>
                  <a:cubicBezTo>
                    <a:pt x="209" y="96"/>
                    <a:pt x="209" y="96"/>
                    <a:pt x="209" y="96"/>
                  </a:cubicBezTo>
                  <a:cubicBezTo>
                    <a:pt x="207" y="93"/>
                    <a:pt x="212" y="93"/>
                    <a:pt x="213" y="90"/>
                  </a:cubicBezTo>
                  <a:cubicBezTo>
                    <a:pt x="208" y="93"/>
                    <a:pt x="206" y="83"/>
                    <a:pt x="203" y="89"/>
                  </a:cubicBezTo>
                  <a:cubicBezTo>
                    <a:pt x="203" y="85"/>
                    <a:pt x="204" y="79"/>
                    <a:pt x="201" y="79"/>
                  </a:cubicBezTo>
                  <a:cubicBezTo>
                    <a:pt x="202" y="83"/>
                    <a:pt x="199" y="81"/>
                    <a:pt x="200" y="86"/>
                  </a:cubicBezTo>
                  <a:cubicBezTo>
                    <a:pt x="198" y="88"/>
                    <a:pt x="197" y="84"/>
                    <a:pt x="196" y="87"/>
                  </a:cubicBezTo>
                  <a:cubicBezTo>
                    <a:pt x="196" y="85"/>
                    <a:pt x="196" y="85"/>
                    <a:pt x="196" y="85"/>
                  </a:cubicBezTo>
                  <a:cubicBezTo>
                    <a:pt x="193" y="79"/>
                    <a:pt x="189" y="88"/>
                    <a:pt x="187" y="91"/>
                  </a:cubicBezTo>
                  <a:cubicBezTo>
                    <a:pt x="180" y="91"/>
                    <a:pt x="178" y="88"/>
                    <a:pt x="173" y="88"/>
                  </a:cubicBezTo>
                  <a:cubicBezTo>
                    <a:pt x="173" y="85"/>
                    <a:pt x="173" y="78"/>
                    <a:pt x="171" y="78"/>
                  </a:cubicBezTo>
                  <a:cubicBezTo>
                    <a:pt x="170" y="81"/>
                    <a:pt x="165" y="82"/>
                    <a:pt x="164" y="86"/>
                  </a:cubicBezTo>
                  <a:cubicBezTo>
                    <a:pt x="167" y="89"/>
                    <a:pt x="167" y="83"/>
                    <a:pt x="170" y="82"/>
                  </a:cubicBezTo>
                  <a:cubicBezTo>
                    <a:pt x="171" y="87"/>
                    <a:pt x="169" y="87"/>
                    <a:pt x="171" y="90"/>
                  </a:cubicBezTo>
                  <a:cubicBezTo>
                    <a:pt x="169" y="88"/>
                    <a:pt x="162" y="91"/>
                    <a:pt x="161" y="86"/>
                  </a:cubicBezTo>
                  <a:cubicBezTo>
                    <a:pt x="161" y="86"/>
                    <a:pt x="161" y="86"/>
                    <a:pt x="161" y="86"/>
                  </a:cubicBezTo>
                  <a:cubicBezTo>
                    <a:pt x="159" y="83"/>
                    <a:pt x="160" y="71"/>
                    <a:pt x="153" y="77"/>
                  </a:cubicBezTo>
                  <a:cubicBezTo>
                    <a:pt x="150" y="79"/>
                    <a:pt x="150" y="79"/>
                    <a:pt x="150" y="79"/>
                  </a:cubicBezTo>
                  <a:cubicBezTo>
                    <a:pt x="150" y="79"/>
                    <a:pt x="151" y="79"/>
                    <a:pt x="151" y="78"/>
                  </a:cubicBezTo>
                  <a:cubicBezTo>
                    <a:pt x="146" y="77"/>
                    <a:pt x="148" y="72"/>
                    <a:pt x="143" y="75"/>
                  </a:cubicBezTo>
                  <a:cubicBezTo>
                    <a:pt x="144" y="75"/>
                    <a:pt x="143" y="75"/>
                    <a:pt x="144" y="74"/>
                  </a:cubicBezTo>
                  <a:cubicBezTo>
                    <a:pt x="141" y="71"/>
                    <a:pt x="138" y="76"/>
                    <a:pt x="136" y="77"/>
                  </a:cubicBezTo>
                  <a:cubicBezTo>
                    <a:pt x="135" y="73"/>
                    <a:pt x="137" y="73"/>
                    <a:pt x="138" y="70"/>
                  </a:cubicBezTo>
                  <a:cubicBezTo>
                    <a:pt x="133" y="68"/>
                    <a:pt x="127" y="74"/>
                    <a:pt x="124" y="78"/>
                  </a:cubicBezTo>
                  <a:cubicBezTo>
                    <a:pt x="121" y="76"/>
                    <a:pt x="121" y="76"/>
                    <a:pt x="121" y="76"/>
                  </a:cubicBezTo>
                  <a:cubicBezTo>
                    <a:pt x="123" y="74"/>
                    <a:pt x="126" y="71"/>
                    <a:pt x="125" y="68"/>
                  </a:cubicBezTo>
                  <a:cubicBezTo>
                    <a:pt x="124" y="69"/>
                    <a:pt x="124" y="71"/>
                    <a:pt x="121" y="70"/>
                  </a:cubicBezTo>
                  <a:cubicBezTo>
                    <a:pt x="122" y="67"/>
                    <a:pt x="123" y="65"/>
                    <a:pt x="125" y="62"/>
                  </a:cubicBezTo>
                  <a:cubicBezTo>
                    <a:pt x="120" y="58"/>
                    <a:pt x="123" y="71"/>
                    <a:pt x="120" y="63"/>
                  </a:cubicBezTo>
                  <a:cubicBezTo>
                    <a:pt x="119" y="63"/>
                    <a:pt x="117" y="66"/>
                    <a:pt x="117" y="69"/>
                  </a:cubicBezTo>
                  <a:cubicBezTo>
                    <a:pt x="114" y="65"/>
                    <a:pt x="114" y="65"/>
                    <a:pt x="114" y="65"/>
                  </a:cubicBezTo>
                  <a:cubicBezTo>
                    <a:pt x="114" y="69"/>
                    <a:pt x="110" y="68"/>
                    <a:pt x="108" y="69"/>
                  </a:cubicBezTo>
                  <a:cubicBezTo>
                    <a:pt x="108" y="70"/>
                    <a:pt x="109" y="73"/>
                    <a:pt x="110" y="72"/>
                  </a:cubicBezTo>
                  <a:cubicBezTo>
                    <a:pt x="110" y="74"/>
                    <a:pt x="108" y="76"/>
                    <a:pt x="106" y="75"/>
                  </a:cubicBezTo>
                  <a:cubicBezTo>
                    <a:pt x="106" y="72"/>
                    <a:pt x="103" y="72"/>
                    <a:pt x="101" y="72"/>
                  </a:cubicBezTo>
                  <a:cubicBezTo>
                    <a:pt x="100" y="72"/>
                    <a:pt x="98" y="72"/>
                    <a:pt x="99" y="67"/>
                  </a:cubicBezTo>
                  <a:cubicBezTo>
                    <a:pt x="92" y="70"/>
                    <a:pt x="82" y="72"/>
                    <a:pt x="79" y="76"/>
                  </a:cubicBezTo>
                  <a:cubicBezTo>
                    <a:pt x="77" y="74"/>
                    <a:pt x="74" y="74"/>
                    <a:pt x="75" y="70"/>
                  </a:cubicBezTo>
                  <a:cubicBezTo>
                    <a:pt x="69" y="71"/>
                    <a:pt x="68" y="80"/>
                    <a:pt x="62" y="79"/>
                  </a:cubicBezTo>
                  <a:cubicBezTo>
                    <a:pt x="62" y="78"/>
                    <a:pt x="65" y="78"/>
                    <a:pt x="64" y="76"/>
                  </a:cubicBezTo>
                  <a:cubicBezTo>
                    <a:pt x="61" y="80"/>
                    <a:pt x="57" y="74"/>
                    <a:pt x="52" y="77"/>
                  </a:cubicBezTo>
                  <a:cubicBezTo>
                    <a:pt x="53" y="77"/>
                    <a:pt x="53" y="75"/>
                    <a:pt x="53" y="75"/>
                  </a:cubicBezTo>
                  <a:cubicBezTo>
                    <a:pt x="53" y="76"/>
                    <a:pt x="51" y="78"/>
                    <a:pt x="50" y="79"/>
                  </a:cubicBezTo>
                  <a:cubicBezTo>
                    <a:pt x="49" y="79"/>
                    <a:pt x="51" y="78"/>
                    <a:pt x="50" y="77"/>
                  </a:cubicBezTo>
                  <a:cubicBezTo>
                    <a:pt x="44" y="77"/>
                    <a:pt x="40" y="80"/>
                    <a:pt x="37" y="84"/>
                  </a:cubicBezTo>
                  <a:cubicBezTo>
                    <a:pt x="33" y="88"/>
                    <a:pt x="30" y="92"/>
                    <a:pt x="26" y="94"/>
                  </a:cubicBezTo>
                  <a:cubicBezTo>
                    <a:pt x="28" y="93"/>
                    <a:pt x="27" y="87"/>
                    <a:pt x="26" y="85"/>
                  </a:cubicBezTo>
                  <a:cubicBezTo>
                    <a:pt x="23" y="87"/>
                    <a:pt x="23" y="87"/>
                    <a:pt x="23" y="87"/>
                  </a:cubicBezTo>
                  <a:cubicBezTo>
                    <a:pt x="24" y="89"/>
                    <a:pt x="22" y="90"/>
                    <a:pt x="21" y="93"/>
                  </a:cubicBezTo>
                  <a:cubicBezTo>
                    <a:pt x="21" y="92"/>
                    <a:pt x="19" y="92"/>
                    <a:pt x="19" y="90"/>
                  </a:cubicBezTo>
                  <a:cubicBezTo>
                    <a:pt x="16" y="89"/>
                    <a:pt x="15" y="93"/>
                    <a:pt x="15" y="96"/>
                  </a:cubicBezTo>
                  <a:cubicBezTo>
                    <a:pt x="15" y="100"/>
                    <a:pt x="15" y="103"/>
                    <a:pt x="12" y="104"/>
                  </a:cubicBezTo>
                  <a:cubicBezTo>
                    <a:pt x="11" y="100"/>
                    <a:pt x="11" y="96"/>
                    <a:pt x="11" y="91"/>
                  </a:cubicBezTo>
                  <a:cubicBezTo>
                    <a:pt x="10" y="91"/>
                    <a:pt x="9" y="90"/>
                    <a:pt x="7" y="90"/>
                  </a:cubicBezTo>
                  <a:cubicBezTo>
                    <a:pt x="7" y="88"/>
                    <a:pt x="8" y="85"/>
                    <a:pt x="8" y="83"/>
                  </a:cubicBezTo>
                  <a:cubicBezTo>
                    <a:pt x="4" y="82"/>
                    <a:pt x="6" y="89"/>
                    <a:pt x="4" y="86"/>
                  </a:cubicBezTo>
                  <a:cubicBezTo>
                    <a:pt x="3" y="85"/>
                    <a:pt x="5" y="84"/>
                    <a:pt x="3" y="83"/>
                  </a:cubicBezTo>
                  <a:cubicBezTo>
                    <a:pt x="0" y="83"/>
                    <a:pt x="2" y="86"/>
                    <a:pt x="1" y="87"/>
                  </a:cubicBezTo>
                  <a:cubicBezTo>
                    <a:pt x="0" y="83"/>
                    <a:pt x="2" y="79"/>
                    <a:pt x="5" y="75"/>
                  </a:cubicBezTo>
                  <a:cubicBezTo>
                    <a:pt x="8" y="72"/>
                    <a:pt x="11" y="70"/>
                    <a:pt x="13" y="68"/>
                  </a:cubicBezTo>
                  <a:cubicBezTo>
                    <a:pt x="13" y="67"/>
                    <a:pt x="13" y="70"/>
                    <a:pt x="13" y="71"/>
                  </a:cubicBezTo>
                  <a:cubicBezTo>
                    <a:pt x="15" y="69"/>
                    <a:pt x="18" y="71"/>
                    <a:pt x="19" y="69"/>
                  </a:cubicBezTo>
                  <a:cubicBezTo>
                    <a:pt x="20" y="65"/>
                    <a:pt x="17" y="67"/>
                    <a:pt x="16" y="67"/>
                  </a:cubicBezTo>
                  <a:cubicBezTo>
                    <a:pt x="15" y="65"/>
                    <a:pt x="15" y="64"/>
                    <a:pt x="17" y="63"/>
                  </a:cubicBezTo>
                  <a:cubicBezTo>
                    <a:pt x="19" y="67"/>
                    <a:pt x="25" y="61"/>
                    <a:pt x="28" y="65"/>
                  </a:cubicBezTo>
                  <a:cubicBezTo>
                    <a:pt x="35" y="61"/>
                    <a:pt x="24" y="56"/>
                    <a:pt x="31" y="55"/>
                  </a:cubicBezTo>
                  <a:cubicBezTo>
                    <a:pt x="35" y="59"/>
                    <a:pt x="35" y="59"/>
                    <a:pt x="35" y="59"/>
                  </a:cubicBezTo>
                  <a:cubicBezTo>
                    <a:pt x="38" y="54"/>
                    <a:pt x="43" y="49"/>
                    <a:pt x="48" y="49"/>
                  </a:cubicBezTo>
                  <a:cubicBezTo>
                    <a:pt x="47" y="49"/>
                    <a:pt x="47" y="49"/>
                    <a:pt x="47" y="49"/>
                  </a:cubicBezTo>
                  <a:cubicBezTo>
                    <a:pt x="47" y="51"/>
                    <a:pt x="48" y="52"/>
                    <a:pt x="49" y="53"/>
                  </a:cubicBezTo>
                  <a:cubicBezTo>
                    <a:pt x="53" y="54"/>
                    <a:pt x="55" y="48"/>
                    <a:pt x="58" y="52"/>
                  </a:cubicBezTo>
                  <a:cubicBezTo>
                    <a:pt x="61" y="46"/>
                    <a:pt x="68" y="41"/>
                    <a:pt x="73" y="38"/>
                  </a:cubicBezTo>
                  <a:cubicBezTo>
                    <a:pt x="75" y="44"/>
                    <a:pt x="67" y="44"/>
                    <a:pt x="66" y="48"/>
                  </a:cubicBezTo>
                  <a:cubicBezTo>
                    <a:pt x="70" y="47"/>
                    <a:pt x="70" y="47"/>
                    <a:pt x="70" y="47"/>
                  </a:cubicBezTo>
                  <a:cubicBezTo>
                    <a:pt x="67" y="48"/>
                    <a:pt x="67" y="50"/>
                    <a:pt x="66" y="54"/>
                  </a:cubicBezTo>
                  <a:cubicBezTo>
                    <a:pt x="70" y="54"/>
                    <a:pt x="70" y="49"/>
                    <a:pt x="73" y="47"/>
                  </a:cubicBezTo>
                  <a:cubicBezTo>
                    <a:pt x="73" y="48"/>
                    <a:pt x="74" y="49"/>
                    <a:pt x="76" y="49"/>
                  </a:cubicBezTo>
                  <a:cubicBezTo>
                    <a:pt x="76" y="45"/>
                    <a:pt x="76" y="45"/>
                    <a:pt x="76" y="45"/>
                  </a:cubicBezTo>
                  <a:cubicBezTo>
                    <a:pt x="76" y="45"/>
                    <a:pt x="76" y="46"/>
                    <a:pt x="77" y="46"/>
                  </a:cubicBezTo>
                  <a:cubicBezTo>
                    <a:pt x="79" y="45"/>
                    <a:pt x="81" y="44"/>
                    <a:pt x="83" y="43"/>
                  </a:cubicBezTo>
                  <a:cubicBezTo>
                    <a:pt x="81" y="41"/>
                    <a:pt x="81" y="38"/>
                    <a:pt x="79" y="38"/>
                  </a:cubicBezTo>
                  <a:cubicBezTo>
                    <a:pt x="80" y="40"/>
                    <a:pt x="78" y="41"/>
                    <a:pt x="77" y="41"/>
                  </a:cubicBezTo>
                  <a:cubicBezTo>
                    <a:pt x="78" y="38"/>
                    <a:pt x="75" y="39"/>
                    <a:pt x="74" y="37"/>
                  </a:cubicBezTo>
                  <a:cubicBezTo>
                    <a:pt x="78" y="37"/>
                    <a:pt x="82" y="35"/>
                    <a:pt x="85" y="34"/>
                  </a:cubicBezTo>
                  <a:cubicBezTo>
                    <a:pt x="86" y="38"/>
                    <a:pt x="86" y="38"/>
                    <a:pt x="86" y="38"/>
                  </a:cubicBezTo>
                  <a:cubicBezTo>
                    <a:pt x="89" y="38"/>
                    <a:pt x="93" y="36"/>
                    <a:pt x="96" y="37"/>
                  </a:cubicBezTo>
                  <a:cubicBezTo>
                    <a:pt x="95" y="39"/>
                    <a:pt x="95" y="39"/>
                    <a:pt x="95" y="39"/>
                  </a:cubicBezTo>
                  <a:cubicBezTo>
                    <a:pt x="95" y="39"/>
                    <a:pt x="96" y="39"/>
                    <a:pt x="96" y="39"/>
                  </a:cubicBezTo>
                  <a:cubicBezTo>
                    <a:pt x="97" y="39"/>
                    <a:pt x="98" y="39"/>
                    <a:pt x="98" y="39"/>
                  </a:cubicBezTo>
                  <a:cubicBezTo>
                    <a:pt x="100" y="39"/>
                    <a:pt x="101" y="39"/>
                    <a:pt x="102" y="39"/>
                  </a:cubicBezTo>
                  <a:cubicBezTo>
                    <a:pt x="103" y="39"/>
                    <a:pt x="104" y="39"/>
                    <a:pt x="105" y="40"/>
                  </a:cubicBezTo>
                  <a:cubicBezTo>
                    <a:pt x="106" y="40"/>
                    <a:pt x="107" y="40"/>
                    <a:pt x="108" y="41"/>
                  </a:cubicBezTo>
                  <a:cubicBezTo>
                    <a:pt x="112" y="38"/>
                    <a:pt x="116" y="35"/>
                    <a:pt x="120" y="31"/>
                  </a:cubicBezTo>
                  <a:cubicBezTo>
                    <a:pt x="122" y="26"/>
                    <a:pt x="129" y="37"/>
                    <a:pt x="134" y="32"/>
                  </a:cubicBezTo>
                  <a:cubicBezTo>
                    <a:pt x="134" y="32"/>
                    <a:pt x="131" y="35"/>
                    <a:pt x="129" y="36"/>
                  </a:cubicBezTo>
                  <a:cubicBezTo>
                    <a:pt x="132" y="37"/>
                    <a:pt x="135" y="32"/>
                    <a:pt x="135" y="37"/>
                  </a:cubicBezTo>
                  <a:cubicBezTo>
                    <a:pt x="129" y="34"/>
                    <a:pt x="134" y="41"/>
                    <a:pt x="132" y="42"/>
                  </a:cubicBezTo>
                  <a:cubicBezTo>
                    <a:pt x="134" y="42"/>
                    <a:pt x="137" y="42"/>
                    <a:pt x="139" y="40"/>
                  </a:cubicBezTo>
                  <a:cubicBezTo>
                    <a:pt x="135" y="39"/>
                    <a:pt x="141" y="33"/>
                    <a:pt x="137" y="35"/>
                  </a:cubicBezTo>
                  <a:cubicBezTo>
                    <a:pt x="141" y="31"/>
                    <a:pt x="146" y="30"/>
                    <a:pt x="149" y="33"/>
                  </a:cubicBezTo>
                  <a:cubicBezTo>
                    <a:pt x="149" y="35"/>
                    <a:pt x="149" y="36"/>
                    <a:pt x="151" y="37"/>
                  </a:cubicBezTo>
                  <a:cubicBezTo>
                    <a:pt x="152" y="34"/>
                    <a:pt x="152" y="34"/>
                    <a:pt x="152" y="34"/>
                  </a:cubicBezTo>
                  <a:cubicBezTo>
                    <a:pt x="154" y="35"/>
                    <a:pt x="148" y="37"/>
                    <a:pt x="152" y="39"/>
                  </a:cubicBezTo>
                  <a:cubicBezTo>
                    <a:pt x="156" y="34"/>
                    <a:pt x="163" y="44"/>
                    <a:pt x="166" y="34"/>
                  </a:cubicBezTo>
                  <a:cubicBezTo>
                    <a:pt x="168" y="39"/>
                    <a:pt x="160" y="37"/>
                    <a:pt x="163" y="43"/>
                  </a:cubicBezTo>
                  <a:cubicBezTo>
                    <a:pt x="160" y="46"/>
                    <a:pt x="157" y="41"/>
                    <a:pt x="156" y="46"/>
                  </a:cubicBezTo>
                  <a:cubicBezTo>
                    <a:pt x="158" y="45"/>
                    <a:pt x="156" y="50"/>
                    <a:pt x="158" y="50"/>
                  </a:cubicBezTo>
                  <a:cubicBezTo>
                    <a:pt x="161" y="48"/>
                    <a:pt x="161" y="48"/>
                    <a:pt x="161" y="48"/>
                  </a:cubicBezTo>
                  <a:cubicBezTo>
                    <a:pt x="160" y="47"/>
                    <a:pt x="160" y="47"/>
                    <a:pt x="160" y="47"/>
                  </a:cubicBezTo>
                  <a:cubicBezTo>
                    <a:pt x="166" y="44"/>
                    <a:pt x="173" y="47"/>
                    <a:pt x="178" y="48"/>
                  </a:cubicBezTo>
                  <a:cubicBezTo>
                    <a:pt x="184" y="44"/>
                    <a:pt x="189" y="37"/>
                    <a:pt x="194" y="39"/>
                  </a:cubicBezTo>
                  <a:cubicBezTo>
                    <a:pt x="192" y="41"/>
                    <a:pt x="199" y="43"/>
                    <a:pt x="194" y="47"/>
                  </a:cubicBezTo>
                  <a:cubicBezTo>
                    <a:pt x="196" y="50"/>
                    <a:pt x="200" y="47"/>
                    <a:pt x="200" y="45"/>
                  </a:cubicBezTo>
                  <a:cubicBezTo>
                    <a:pt x="198" y="44"/>
                    <a:pt x="199" y="45"/>
                    <a:pt x="197" y="43"/>
                  </a:cubicBezTo>
                  <a:cubicBezTo>
                    <a:pt x="199" y="41"/>
                    <a:pt x="202" y="42"/>
                    <a:pt x="203" y="43"/>
                  </a:cubicBezTo>
                  <a:cubicBezTo>
                    <a:pt x="203" y="43"/>
                    <a:pt x="203" y="44"/>
                    <a:pt x="203" y="44"/>
                  </a:cubicBezTo>
                  <a:cubicBezTo>
                    <a:pt x="205" y="47"/>
                    <a:pt x="204" y="42"/>
                    <a:pt x="206" y="41"/>
                  </a:cubicBezTo>
                  <a:cubicBezTo>
                    <a:pt x="206" y="45"/>
                    <a:pt x="211" y="43"/>
                    <a:pt x="212" y="45"/>
                  </a:cubicBezTo>
                  <a:cubicBezTo>
                    <a:pt x="215" y="41"/>
                    <a:pt x="215" y="41"/>
                    <a:pt x="215" y="41"/>
                  </a:cubicBezTo>
                  <a:cubicBezTo>
                    <a:pt x="214" y="44"/>
                    <a:pt x="218" y="42"/>
                    <a:pt x="218" y="45"/>
                  </a:cubicBezTo>
                  <a:cubicBezTo>
                    <a:pt x="220" y="43"/>
                    <a:pt x="222" y="39"/>
                    <a:pt x="225" y="41"/>
                  </a:cubicBezTo>
                  <a:cubicBezTo>
                    <a:pt x="223" y="42"/>
                    <a:pt x="227" y="43"/>
                    <a:pt x="226" y="47"/>
                  </a:cubicBezTo>
                  <a:cubicBezTo>
                    <a:pt x="231" y="51"/>
                    <a:pt x="235" y="39"/>
                    <a:pt x="239" y="44"/>
                  </a:cubicBezTo>
                  <a:cubicBezTo>
                    <a:pt x="239" y="45"/>
                    <a:pt x="238" y="47"/>
                    <a:pt x="239" y="48"/>
                  </a:cubicBezTo>
                  <a:cubicBezTo>
                    <a:pt x="240" y="47"/>
                    <a:pt x="242" y="47"/>
                    <a:pt x="243" y="47"/>
                  </a:cubicBezTo>
                  <a:cubicBezTo>
                    <a:pt x="243" y="47"/>
                    <a:pt x="243" y="47"/>
                    <a:pt x="243" y="47"/>
                  </a:cubicBezTo>
                  <a:cubicBezTo>
                    <a:pt x="243" y="47"/>
                    <a:pt x="243" y="47"/>
                    <a:pt x="243" y="47"/>
                  </a:cubicBezTo>
                  <a:cubicBezTo>
                    <a:pt x="244" y="47"/>
                    <a:pt x="244" y="47"/>
                    <a:pt x="244" y="46"/>
                  </a:cubicBezTo>
                  <a:cubicBezTo>
                    <a:pt x="246" y="43"/>
                    <a:pt x="247" y="39"/>
                    <a:pt x="251" y="37"/>
                  </a:cubicBezTo>
                  <a:cubicBezTo>
                    <a:pt x="251" y="33"/>
                    <a:pt x="248" y="34"/>
                    <a:pt x="247" y="35"/>
                  </a:cubicBezTo>
                  <a:cubicBezTo>
                    <a:pt x="245" y="39"/>
                    <a:pt x="245" y="39"/>
                    <a:pt x="245" y="39"/>
                  </a:cubicBezTo>
                  <a:cubicBezTo>
                    <a:pt x="245" y="33"/>
                    <a:pt x="242" y="40"/>
                    <a:pt x="241" y="38"/>
                  </a:cubicBezTo>
                  <a:cubicBezTo>
                    <a:pt x="244" y="31"/>
                    <a:pt x="250" y="33"/>
                    <a:pt x="254" y="29"/>
                  </a:cubicBezTo>
                  <a:cubicBezTo>
                    <a:pt x="252" y="24"/>
                    <a:pt x="247" y="22"/>
                    <a:pt x="243" y="23"/>
                  </a:cubicBezTo>
                  <a:cubicBezTo>
                    <a:pt x="245" y="25"/>
                    <a:pt x="245" y="25"/>
                    <a:pt x="245" y="25"/>
                  </a:cubicBezTo>
                  <a:cubicBezTo>
                    <a:pt x="243" y="25"/>
                    <a:pt x="243" y="25"/>
                    <a:pt x="243" y="25"/>
                  </a:cubicBezTo>
                  <a:cubicBezTo>
                    <a:pt x="244" y="29"/>
                    <a:pt x="244" y="29"/>
                    <a:pt x="244" y="29"/>
                  </a:cubicBezTo>
                  <a:cubicBezTo>
                    <a:pt x="242" y="29"/>
                    <a:pt x="241" y="29"/>
                    <a:pt x="239" y="29"/>
                  </a:cubicBezTo>
                  <a:cubicBezTo>
                    <a:pt x="241" y="29"/>
                    <a:pt x="241" y="35"/>
                    <a:pt x="240" y="34"/>
                  </a:cubicBezTo>
                  <a:cubicBezTo>
                    <a:pt x="238" y="30"/>
                    <a:pt x="237" y="36"/>
                    <a:pt x="235" y="35"/>
                  </a:cubicBezTo>
                  <a:cubicBezTo>
                    <a:pt x="236" y="36"/>
                    <a:pt x="238" y="36"/>
                    <a:pt x="237" y="38"/>
                  </a:cubicBezTo>
                  <a:cubicBezTo>
                    <a:pt x="233" y="33"/>
                    <a:pt x="232" y="36"/>
                    <a:pt x="229" y="31"/>
                  </a:cubicBezTo>
                  <a:cubicBezTo>
                    <a:pt x="229" y="37"/>
                    <a:pt x="225" y="31"/>
                    <a:pt x="223" y="36"/>
                  </a:cubicBezTo>
                  <a:cubicBezTo>
                    <a:pt x="225" y="37"/>
                    <a:pt x="225" y="37"/>
                    <a:pt x="225" y="37"/>
                  </a:cubicBezTo>
                  <a:cubicBezTo>
                    <a:pt x="221" y="40"/>
                    <a:pt x="221" y="40"/>
                    <a:pt x="221" y="40"/>
                  </a:cubicBezTo>
                  <a:cubicBezTo>
                    <a:pt x="218" y="34"/>
                    <a:pt x="224" y="35"/>
                    <a:pt x="220" y="31"/>
                  </a:cubicBezTo>
                  <a:cubicBezTo>
                    <a:pt x="216" y="29"/>
                    <a:pt x="215" y="36"/>
                    <a:pt x="211" y="36"/>
                  </a:cubicBezTo>
                  <a:cubicBezTo>
                    <a:pt x="213" y="32"/>
                    <a:pt x="216" y="30"/>
                    <a:pt x="219" y="30"/>
                  </a:cubicBezTo>
                  <a:cubicBezTo>
                    <a:pt x="218" y="28"/>
                    <a:pt x="218" y="28"/>
                    <a:pt x="218" y="28"/>
                  </a:cubicBezTo>
                  <a:cubicBezTo>
                    <a:pt x="219" y="26"/>
                    <a:pt x="223" y="27"/>
                    <a:pt x="225" y="28"/>
                  </a:cubicBezTo>
                  <a:cubicBezTo>
                    <a:pt x="221" y="32"/>
                    <a:pt x="226" y="29"/>
                    <a:pt x="227" y="33"/>
                  </a:cubicBezTo>
                  <a:cubicBezTo>
                    <a:pt x="228" y="29"/>
                    <a:pt x="226" y="29"/>
                    <a:pt x="228" y="27"/>
                  </a:cubicBezTo>
                  <a:cubicBezTo>
                    <a:pt x="226" y="27"/>
                    <a:pt x="226" y="27"/>
                    <a:pt x="223" y="25"/>
                  </a:cubicBezTo>
                  <a:cubicBezTo>
                    <a:pt x="229" y="28"/>
                    <a:pt x="230" y="13"/>
                    <a:pt x="235" y="17"/>
                  </a:cubicBezTo>
                  <a:cubicBezTo>
                    <a:pt x="233" y="18"/>
                    <a:pt x="235" y="22"/>
                    <a:pt x="235" y="24"/>
                  </a:cubicBezTo>
                  <a:cubicBezTo>
                    <a:pt x="237" y="24"/>
                    <a:pt x="239" y="23"/>
                    <a:pt x="240" y="22"/>
                  </a:cubicBezTo>
                  <a:cubicBezTo>
                    <a:pt x="240" y="17"/>
                    <a:pt x="240" y="17"/>
                    <a:pt x="240" y="17"/>
                  </a:cubicBezTo>
                  <a:cubicBezTo>
                    <a:pt x="243" y="15"/>
                    <a:pt x="243" y="26"/>
                    <a:pt x="247" y="21"/>
                  </a:cubicBezTo>
                  <a:cubicBezTo>
                    <a:pt x="248" y="18"/>
                    <a:pt x="244" y="20"/>
                    <a:pt x="245" y="19"/>
                  </a:cubicBezTo>
                  <a:cubicBezTo>
                    <a:pt x="250" y="16"/>
                    <a:pt x="251" y="25"/>
                    <a:pt x="255" y="29"/>
                  </a:cubicBezTo>
                  <a:cubicBezTo>
                    <a:pt x="255" y="27"/>
                    <a:pt x="255" y="24"/>
                    <a:pt x="256" y="21"/>
                  </a:cubicBezTo>
                  <a:cubicBezTo>
                    <a:pt x="256" y="24"/>
                    <a:pt x="257" y="26"/>
                    <a:pt x="255" y="28"/>
                  </a:cubicBezTo>
                  <a:cubicBezTo>
                    <a:pt x="256" y="30"/>
                    <a:pt x="258" y="28"/>
                    <a:pt x="259" y="26"/>
                  </a:cubicBezTo>
                  <a:cubicBezTo>
                    <a:pt x="257" y="24"/>
                    <a:pt x="261" y="22"/>
                    <a:pt x="261" y="20"/>
                  </a:cubicBezTo>
                  <a:cubicBezTo>
                    <a:pt x="263" y="20"/>
                    <a:pt x="261" y="23"/>
                    <a:pt x="260" y="24"/>
                  </a:cubicBezTo>
                  <a:cubicBezTo>
                    <a:pt x="261" y="25"/>
                    <a:pt x="262" y="30"/>
                    <a:pt x="263" y="25"/>
                  </a:cubicBezTo>
                  <a:cubicBezTo>
                    <a:pt x="263" y="28"/>
                    <a:pt x="260" y="34"/>
                    <a:pt x="257" y="35"/>
                  </a:cubicBezTo>
                  <a:cubicBezTo>
                    <a:pt x="259" y="35"/>
                    <a:pt x="259" y="35"/>
                    <a:pt x="259" y="35"/>
                  </a:cubicBezTo>
                  <a:cubicBezTo>
                    <a:pt x="258" y="37"/>
                    <a:pt x="257" y="36"/>
                    <a:pt x="256" y="36"/>
                  </a:cubicBezTo>
                  <a:cubicBezTo>
                    <a:pt x="257" y="38"/>
                    <a:pt x="257" y="41"/>
                    <a:pt x="257" y="44"/>
                  </a:cubicBezTo>
                  <a:cubicBezTo>
                    <a:pt x="256" y="43"/>
                    <a:pt x="257" y="43"/>
                    <a:pt x="257" y="42"/>
                  </a:cubicBezTo>
                  <a:cubicBezTo>
                    <a:pt x="255" y="42"/>
                    <a:pt x="254" y="42"/>
                    <a:pt x="255" y="44"/>
                  </a:cubicBezTo>
                  <a:cubicBezTo>
                    <a:pt x="253" y="49"/>
                    <a:pt x="256" y="47"/>
                    <a:pt x="257" y="49"/>
                  </a:cubicBezTo>
                  <a:cubicBezTo>
                    <a:pt x="259" y="49"/>
                    <a:pt x="259" y="49"/>
                    <a:pt x="259" y="49"/>
                  </a:cubicBezTo>
                  <a:cubicBezTo>
                    <a:pt x="261" y="44"/>
                    <a:pt x="264" y="39"/>
                    <a:pt x="266" y="34"/>
                  </a:cubicBezTo>
                  <a:cubicBezTo>
                    <a:pt x="268" y="32"/>
                    <a:pt x="270" y="36"/>
                    <a:pt x="272" y="38"/>
                  </a:cubicBezTo>
                  <a:cubicBezTo>
                    <a:pt x="272" y="34"/>
                    <a:pt x="272" y="34"/>
                    <a:pt x="272" y="34"/>
                  </a:cubicBezTo>
                  <a:cubicBezTo>
                    <a:pt x="274" y="34"/>
                    <a:pt x="277" y="36"/>
                    <a:pt x="275" y="41"/>
                  </a:cubicBezTo>
                  <a:cubicBezTo>
                    <a:pt x="275" y="39"/>
                    <a:pt x="275" y="40"/>
                    <a:pt x="274" y="39"/>
                  </a:cubicBezTo>
                  <a:cubicBezTo>
                    <a:pt x="274" y="40"/>
                    <a:pt x="274" y="40"/>
                    <a:pt x="274" y="41"/>
                  </a:cubicBezTo>
                  <a:cubicBezTo>
                    <a:pt x="274" y="41"/>
                    <a:pt x="274" y="41"/>
                    <a:pt x="274" y="41"/>
                  </a:cubicBezTo>
                  <a:cubicBezTo>
                    <a:pt x="276" y="40"/>
                    <a:pt x="278" y="39"/>
                    <a:pt x="278" y="39"/>
                  </a:cubicBezTo>
                  <a:cubicBezTo>
                    <a:pt x="274" y="45"/>
                    <a:pt x="278" y="46"/>
                    <a:pt x="278" y="53"/>
                  </a:cubicBezTo>
                  <a:cubicBezTo>
                    <a:pt x="282" y="51"/>
                    <a:pt x="282" y="51"/>
                    <a:pt x="282" y="51"/>
                  </a:cubicBezTo>
                  <a:cubicBezTo>
                    <a:pt x="279" y="49"/>
                    <a:pt x="282" y="47"/>
                    <a:pt x="283" y="46"/>
                  </a:cubicBezTo>
                  <a:cubicBezTo>
                    <a:pt x="284" y="50"/>
                    <a:pt x="287" y="46"/>
                    <a:pt x="288" y="46"/>
                  </a:cubicBezTo>
                  <a:cubicBezTo>
                    <a:pt x="288" y="47"/>
                    <a:pt x="288" y="47"/>
                    <a:pt x="288" y="47"/>
                  </a:cubicBezTo>
                  <a:cubicBezTo>
                    <a:pt x="290" y="48"/>
                    <a:pt x="292" y="48"/>
                    <a:pt x="294" y="46"/>
                  </a:cubicBezTo>
                  <a:cubicBezTo>
                    <a:pt x="294" y="45"/>
                    <a:pt x="295" y="38"/>
                    <a:pt x="296" y="34"/>
                  </a:cubicBezTo>
                  <a:cubicBezTo>
                    <a:pt x="293" y="33"/>
                    <a:pt x="294" y="32"/>
                    <a:pt x="294" y="29"/>
                  </a:cubicBezTo>
                  <a:cubicBezTo>
                    <a:pt x="294" y="29"/>
                    <a:pt x="295" y="29"/>
                    <a:pt x="295" y="29"/>
                  </a:cubicBezTo>
                  <a:cubicBezTo>
                    <a:pt x="295" y="28"/>
                    <a:pt x="294" y="27"/>
                    <a:pt x="294" y="26"/>
                  </a:cubicBezTo>
                  <a:cubicBezTo>
                    <a:pt x="291" y="28"/>
                    <a:pt x="288" y="29"/>
                    <a:pt x="287" y="35"/>
                  </a:cubicBezTo>
                  <a:cubicBezTo>
                    <a:pt x="288" y="37"/>
                    <a:pt x="288" y="32"/>
                    <a:pt x="290" y="34"/>
                  </a:cubicBezTo>
                  <a:cubicBezTo>
                    <a:pt x="288" y="38"/>
                    <a:pt x="286" y="37"/>
                    <a:pt x="284" y="37"/>
                  </a:cubicBezTo>
                  <a:cubicBezTo>
                    <a:pt x="283" y="34"/>
                    <a:pt x="283" y="34"/>
                    <a:pt x="283" y="34"/>
                  </a:cubicBezTo>
                  <a:cubicBezTo>
                    <a:pt x="280" y="36"/>
                    <a:pt x="280" y="36"/>
                    <a:pt x="280" y="36"/>
                  </a:cubicBezTo>
                  <a:cubicBezTo>
                    <a:pt x="281" y="34"/>
                    <a:pt x="280" y="31"/>
                    <a:pt x="283" y="30"/>
                  </a:cubicBezTo>
                  <a:cubicBezTo>
                    <a:pt x="282" y="27"/>
                    <a:pt x="280" y="31"/>
                    <a:pt x="278" y="30"/>
                  </a:cubicBezTo>
                  <a:cubicBezTo>
                    <a:pt x="278" y="34"/>
                    <a:pt x="278" y="34"/>
                    <a:pt x="278" y="34"/>
                  </a:cubicBezTo>
                  <a:cubicBezTo>
                    <a:pt x="278" y="32"/>
                    <a:pt x="274" y="32"/>
                    <a:pt x="277" y="28"/>
                  </a:cubicBezTo>
                  <a:cubicBezTo>
                    <a:pt x="281" y="24"/>
                    <a:pt x="281" y="24"/>
                    <a:pt x="281" y="24"/>
                  </a:cubicBezTo>
                  <a:cubicBezTo>
                    <a:pt x="279" y="21"/>
                    <a:pt x="279" y="21"/>
                    <a:pt x="279" y="21"/>
                  </a:cubicBezTo>
                  <a:cubicBezTo>
                    <a:pt x="283" y="20"/>
                    <a:pt x="283" y="20"/>
                    <a:pt x="283" y="20"/>
                  </a:cubicBezTo>
                  <a:cubicBezTo>
                    <a:pt x="282" y="23"/>
                    <a:pt x="282" y="23"/>
                    <a:pt x="282" y="23"/>
                  </a:cubicBezTo>
                  <a:cubicBezTo>
                    <a:pt x="287" y="19"/>
                    <a:pt x="284" y="31"/>
                    <a:pt x="289" y="26"/>
                  </a:cubicBezTo>
                  <a:cubicBezTo>
                    <a:pt x="291" y="20"/>
                    <a:pt x="292" y="19"/>
                    <a:pt x="296" y="20"/>
                  </a:cubicBezTo>
                  <a:cubicBezTo>
                    <a:pt x="294" y="22"/>
                    <a:pt x="296" y="24"/>
                    <a:pt x="296" y="27"/>
                  </a:cubicBezTo>
                  <a:cubicBezTo>
                    <a:pt x="299" y="29"/>
                    <a:pt x="299" y="24"/>
                    <a:pt x="300" y="22"/>
                  </a:cubicBezTo>
                  <a:cubicBezTo>
                    <a:pt x="301" y="25"/>
                    <a:pt x="302" y="27"/>
                    <a:pt x="299" y="27"/>
                  </a:cubicBezTo>
                  <a:cubicBezTo>
                    <a:pt x="300" y="33"/>
                    <a:pt x="302" y="26"/>
                    <a:pt x="303" y="31"/>
                  </a:cubicBezTo>
                  <a:cubicBezTo>
                    <a:pt x="311" y="30"/>
                    <a:pt x="306" y="11"/>
                    <a:pt x="317" y="17"/>
                  </a:cubicBezTo>
                  <a:cubicBezTo>
                    <a:pt x="317" y="19"/>
                    <a:pt x="317" y="19"/>
                    <a:pt x="317" y="19"/>
                  </a:cubicBezTo>
                  <a:cubicBezTo>
                    <a:pt x="322" y="15"/>
                    <a:pt x="326" y="17"/>
                    <a:pt x="331" y="14"/>
                  </a:cubicBezTo>
                  <a:cubicBezTo>
                    <a:pt x="337" y="19"/>
                    <a:pt x="337" y="19"/>
                    <a:pt x="337" y="19"/>
                  </a:cubicBezTo>
                  <a:cubicBezTo>
                    <a:pt x="336" y="20"/>
                    <a:pt x="335" y="25"/>
                    <a:pt x="337" y="28"/>
                  </a:cubicBezTo>
                  <a:cubicBezTo>
                    <a:pt x="333" y="23"/>
                    <a:pt x="331" y="25"/>
                    <a:pt x="328" y="22"/>
                  </a:cubicBezTo>
                  <a:cubicBezTo>
                    <a:pt x="328" y="24"/>
                    <a:pt x="329" y="25"/>
                    <a:pt x="330" y="26"/>
                  </a:cubicBezTo>
                  <a:cubicBezTo>
                    <a:pt x="329" y="26"/>
                    <a:pt x="327" y="24"/>
                    <a:pt x="326" y="25"/>
                  </a:cubicBezTo>
                  <a:cubicBezTo>
                    <a:pt x="326" y="26"/>
                    <a:pt x="328" y="27"/>
                    <a:pt x="327" y="28"/>
                  </a:cubicBezTo>
                  <a:cubicBezTo>
                    <a:pt x="324" y="25"/>
                    <a:pt x="324" y="25"/>
                    <a:pt x="324" y="25"/>
                  </a:cubicBezTo>
                  <a:cubicBezTo>
                    <a:pt x="321" y="28"/>
                    <a:pt x="324" y="35"/>
                    <a:pt x="320" y="34"/>
                  </a:cubicBezTo>
                  <a:cubicBezTo>
                    <a:pt x="320" y="30"/>
                    <a:pt x="320" y="25"/>
                    <a:pt x="322" y="24"/>
                  </a:cubicBezTo>
                  <a:cubicBezTo>
                    <a:pt x="320" y="24"/>
                    <a:pt x="324" y="21"/>
                    <a:pt x="321" y="20"/>
                  </a:cubicBezTo>
                  <a:cubicBezTo>
                    <a:pt x="320" y="25"/>
                    <a:pt x="318" y="22"/>
                    <a:pt x="315" y="25"/>
                  </a:cubicBezTo>
                  <a:cubicBezTo>
                    <a:pt x="315" y="25"/>
                    <a:pt x="315" y="24"/>
                    <a:pt x="316" y="23"/>
                  </a:cubicBezTo>
                  <a:cubicBezTo>
                    <a:pt x="311" y="22"/>
                    <a:pt x="311" y="22"/>
                    <a:pt x="311" y="22"/>
                  </a:cubicBezTo>
                  <a:cubicBezTo>
                    <a:pt x="313" y="25"/>
                    <a:pt x="308" y="26"/>
                    <a:pt x="309" y="30"/>
                  </a:cubicBezTo>
                  <a:cubicBezTo>
                    <a:pt x="314" y="31"/>
                    <a:pt x="312" y="29"/>
                    <a:pt x="319" y="30"/>
                  </a:cubicBezTo>
                  <a:cubicBezTo>
                    <a:pt x="317" y="31"/>
                    <a:pt x="316" y="36"/>
                    <a:pt x="316" y="40"/>
                  </a:cubicBezTo>
                  <a:cubicBezTo>
                    <a:pt x="315" y="40"/>
                    <a:pt x="315" y="40"/>
                    <a:pt x="315" y="40"/>
                  </a:cubicBezTo>
                  <a:cubicBezTo>
                    <a:pt x="315" y="44"/>
                    <a:pt x="316" y="45"/>
                    <a:pt x="317" y="53"/>
                  </a:cubicBezTo>
                  <a:cubicBezTo>
                    <a:pt x="319" y="47"/>
                    <a:pt x="322" y="51"/>
                    <a:pt x="325" y="47"/>
                  </a:cubicBezTo>
                  <a:cubicBezTo>
                    <a:pt x="325" y="43"/>
                    <a:pt x="322" y="42"/>
                    <a:pt x="320" y="44"/>
                  </a:cubicBezTo>
                  <a:cubicBezTo>
                    <a:pt x="323" y="41"/>
                    <a:pt x="323" y="41"/>
                    <a:pt x="323" y="41"/>
                  </a:cubicBezTo>
                  <a:cubicBezTo>
                    <a:pt x="323" y="43"/>
                    <a:pt x="323" y="43"/>
                    <a:pt x="323" y="43"/>
                  </a:cubicBezTo>
                  <a:cubicBezTo>
                    <a:pt x="331" y="42"/>
                    <a:pt x="331" y="42"/>
                    <a:pt x="331" y="42"/>
                  </a:cubicBezTo>
                  <a:cubicBezTo>
                    <a:pt x="329" y="43"/>
                    <a:pt x="329" y="45"/>
                    <a:pt x="329" y="47"/>
                  </a:cubicBezTo>
                  <a:cubicBezTo>
                    <a:pt x="330" y="47"/>
                    <a:pt x="331" y="48"/>
                    <a:pt x="332" y="49"/>
                  </a:cubicBezTo>
                  <a:cubicBezTo>
                    <a:pt x="331" y="45"/>
                    <a:pt x="331" y="42"/>
                    <a:pt x="332" y="42"/>
                  </a:cubicBezTo>
                  <a:cubicBezTo>
                    <a:pt x="337" y="42"/>
                    <a:pt x="340" y="45"/>
                    <a:pt x="343" y="49"/>
                  </a:cubicBezTo>
                  <a:cubicBezTo>
                    <a:pt x="344" y="48"/>
                    <a:pt x="344" y="48"/>
                    <a:pt x="344" y="48"/>
                  </a:cubicBezTo>
                  <a:cubicBezTo>
                    <a:pt x="342" y="45"/>
                    <a:pt x="346" y="40"/>
                    <a:pt x="346" y="36"/>
                  </a:cubicBezTo>
                  <a:cubicBezTo>
                    <a:pt x="347" y="40"/>
                    <a:pt x="350" y="38"/>
                    <a:pt x="351" y="40"/>
                  </a:cubicBezTo>
                  <a:cubicBezTo>
                    <a:pt x="351" y="35"/>
                    <a:pt x="348" y="28"/>
                    <a:pt x="346" y="25"/>
                  </a:cubicBezTo>
                  <a:cubicBezTo>
                    <a:pt x="343" y="30"/>
                    <a:pt x="345" y="30"/>
                    <a:pt x="345" y="36"/>
                  </a:cubicBezTo>
                  <a:cubicBezTo>
                    <a:pt x="340" y="42"/>
                    <a:pt x="340" y="42"/>
                    <a:pt x="340" y="42"/>
                  </a:cubicBezTo>
                  <a:cubicBezTo>
                    <a:pt x="341" y="38"/>
                    <a:pt x="341" y="38"/>
                    <a:pt x="341" y="38"/>
                  </a:cubicBezTo>
                  <a:cubicBezTo>
                    <a:pt x="338" y="37"/>
                    <a:pt x="336" y="42"/>
                    <a:pt x="335" y="37"/>
                  </a:cubicBezTo>
                  <a:cubicBezTo>
                    <a:pt x="336" y="34"/>
                    <a:pt x="339" y="35"/>
                    <a:pt x="339" y="32"/>
                  </a:cubicBezTo>
                  <a:cubicBezTo>
                    <a:pt x="337" y="30"/>
                    <a:pt x="337" y="30"/>
                    <a:pt x="337" y="30"/>
                  </a:cubicBezTo>
                  <a:cubicBezTo>
                    <a:pt x="339" y="25"/>
                    <a:pt x="340" y="34"/>
                    <a:pt x="343" y="30"/>
                  </a:cubicBezTo>
                  <a:cubicBezTo>
                    <a:pt x="340" y="26"/>
                    <a:pt x="343" y="30"/>
                    <a:pt x="344" y="27"/>
                  </a:cubicBezTo>
                  <a:cubicBezTo>
                    <a:pt x="342" y="24"/>
                    <a:pt x="338" y="29"/>
                    <a:pt x="337" y="22"/>
                  </a:cubicBezTo>
                  <a:cubicBezTo>
                    <a:pt x="338" y="19"/>
                    <a:pt x="346" y="29"/>
                    <a:pt x="347" y="21"/>
                  </a:cubicBezTo>
                  <a:cubicBezTo>
                    <a:pt x="347" y="22"/>
                    <a:pt x="347" y="22"/>
                    <a:pt x="347" y="22"/>
                  </a:cubicBezTo>
                  <a:cubicBezTo>
                    <a:pt x="351" y="22"/>
                    <a:pt x="351" y="17"/>
                    <a:pt x="352" y="15"/>
                  </a:cubicBezTo>
                  <a:cubicBezTo>
                    <a:pt x="354" y="16"/>
                    <a:pt x="356" y="13"/>
                    <a:pt x="357" y="12"/>
                  </a:cubicBezTo>
                  <a:cubicBezTo>
                    <a:pt x="358" y="14"/>
                    <a:pt x="358" y="14"/>
                    <a:pt x="358" y="14"/>
                  </a:cubicBezTo>
                  <a:cubicBezTo>
                    <a:pt x="360" y="12"/>
                    <a:pt x="360" y="12"/>
                    <a:pt x="360" y="12"/>
                  </a:cubicBezTo>
                  <a:cubicBezTo>
                    <a:pt x="360" y="16"/>
                    <a:pt x="357" y="13"/>
                    <a:pt x="355" y="14"/>
                  </a:cubicBezTo>
                  <a:cubicBezTo>
                    <a:pt x="356" y="18"/>
                    <a:pt x="356" y="18"/>
                    <a:pt x="356" y="18"/>
                  </a:cubicBezTo>
                  <a:cubicBezTo>
                    <a:pt x="353" y="14"/>
                    <a:pt x="353" y="21"/>
                    <a:pt x="352" y="25"/>
                  </a:cubicBezTo>
                  <a:cubicBezTo>
                    <a:pt x="354" y="21"/>
                    <a:pt x="360" y="24"/>
                    <a:pt x="359" y="16"/>
                  </a:cubicBezTo>
                  <a:cubicBezTo>
                    <a:pt x="362" y="20"/>
                    <a:pt x="362" y="20"/>
                    <a:pt x="362" y="20"/>
                  </a:cubicBezTo>
                  <a:cubicBezTo>
                    <a:pt x="362" y="18"/>
                    <a:pt x="362" y="18"/>
                    <a:pt x="362" y="18"/>
                  </a:cubicBezTo>
                  <a:cubicBezTo>
                    <a:pt x="364" y="21"/>
                    <a:pt x="364" y="26"/>
                    <a:pt x="362" y="27"/>
                  </a:cubicBezTo>
                  <a:cubicBezTo>
                    <a:pt x="361" y="26"/>
                    <a:pt x="361" y="26"/>
                    <a:pt x="360" y="25"/>
                  </a:cubicBezTo>
                  <a:cubicBezTo>
                    <a:pt x="360" y="27"/>
                    <a:pt x="359" y="30"/>
                    <a:pt x="356" y="30"/>
                  </a:cubicBezTo>
                  <a:cubicBezTo>
                    <a:pt x="357" y="28"/>
                    <a:pt x="357" y="28"/>
                    <a:pt x="357" y="28"/>
                  </a:cubicBezTo>
                  <a:cubicBezTo>
                    <a:pt x="354" y="28"/>
                    <a:pt x="351" y="31"/>
                    <a:pt x="350" y="35"/>
                  </a:cubicBezTo>
                  <a:cubicBezTo>
                    <a:pt x="356" y="35"/>
                    <a:pt x="361" y="34"/>
                    <a:pt x="366" y="33"/>
                  </a:cubicBezTo>
                  <a:cubicBezTo>
                    <a:pt x="365" y="24"/>
                    <a:pt x="366" y="18"/>
                    <a:pt x="365" y="10"/>
                  </a:cubicBezTo>
                  <a:cubicBezTo>
                    <a:pt x="367" y="8"/>
                    <a:pt x="372" y="5"/>
                    <a:pt x="376" y="8"/>
                  </a:cubicBezTo>
                  <a:cubicBezTo>
                    <a:pt x="376" y="9"/>
                    <a:pt x="376" y="9"/>
                    <a:pt x="376" y="9"/>
                  </a:cubicBezTo>
                  <a:cubicBezTo>
                    <a:pt x="377" y="10"/>
                    <a:pt x="379" y="9"/>
                    <a:pt x="380" y="8"/>
                  </a:cubicBezTo>
                  <a:cubicBezTo>
                    <a:pt x="382" y="9"/>
                    <a:pt x="380" y="12"/>
                    <a:pt x="381" y="13"/>
                  </a:cubicBezTo>
                  <a:cubicBezTo>
                    <a:pt x="385" y="9"/>
                    <a:pt x="385" y="9"/>
                    <a:pt x="385" y="9"/>
                  </a:cubicBezTo>
                  <a:cubicBezTo>
                    <a:pt x="386" y="13"/>
                    <a:pt x="382" y="14"/>
                    <a:pt x="380" y="15"/>
                  </a:cubicBezTo>
                  <a:cubicBezTo>
                    <a:pt x="380" y="14"/>
                    <a:pt x="381" y="14"/>
                    <a:pt x="380" y="13"/>
                  </a:cubicBezTo>
                  <a:cubicBezTo>
                    <a:pt x="378" y="12"/>
                    <a:pt x="375" y="19"/>
                    <a:pt x="373" y="14"/>
                  </a:cubicBezTo>
                  <a:cubicBezTo>
                    <a:pt x="372" y="16"/>
                    <a:pt x="374" y="10"/>
                    <a:pt x="370" y="11"/>
                  </a:cubicBezTo>
                  <a:cubicBezTo>
                    <a:pt x="367" y="9"/>
                    <a:pt x="367" y="14"/>
                    <a:pt x="368" y="16"/>
                  </a:cubicBezTo>
                  <a:cubicBezTo>
                    <a:pt x="368" y="18"/>
                    <a:pt x="372" y="18"/>
                    <a:pt x="371" y="21"/>
                  </a:cubicBezTo>
                  <a:cubicBezTo>
                    <a:pt x="373" y="20"/>
                    <a:pt x="373" y="17"/>
                    <a:pt x="376" y="18"/>
                  </a:cubicBezTo>
                  <a:cubicBezTo>
                    <a:pt x="375" y="19"/>
                    <a:pt x="373" y="24"/>
                    <a:pt x="371" y="21"/>
                  </a:cubicBezTo>
                  <a:cubicBezTo>
                    <a:pt x="368" y="26"/>
                    <a:pt x="371" y="35"/>
                    <a:pt x="373" y="35"/>
                  </a:cubicBezTo>
                  <a:cubicBezTo>
                    <a:pt x="372" y="32"/>
                    <a:pt x="379" y="30"/>
                    <a:pt x="373" y="27"/>
                  </a:cubicBezTo>
                  <a:cubicBezTo>
                    <a:pt x="375" y="23"/>
                    <a:pt x="379" y="22"/>
                    <a:pt x="381" y="18"/>
                  </a:cubicBezTo>
                  <a:cubicBezTo>
                    <a:pt x="381" y="19"/>
                    <a:pt x="381" y="19"/>
                    <a:pt x="381" y="19"/>
                  </a:cubicBezTo>
                  <a:cubicBezTo>
                    <a:pt x="385" y="17"/>
                    <a:pt x="385" y="17"/>
                    <a:pt x="385" y="17"/>
                  </a:cubicBezTo>
                  <a:cubicBezTo>
                    <a:pt x="384" y="19"/>
                    <a:pt x="383" y="20"/>
                    <a:pt x="384" y="22"/>
                  </a:cubicBezTo>
                  <a:cubicBezTo>
                    <a:pt x="388" y="15"/>
                    <a:pt x="388" y="15"/>
                    <a:pt x="388" y="15"/>
                  </a:cubicBezTo>
                  <a:cubicBezTo>
                    <a:pt x="386" y="19"/>
                    <a:pt x="390" y="17"/>
                    <a:pt x="392" y="18"/>
                  </a:cubicBezTo>
                  <a:cubicBezTo>
                    <a:pt x="392" y="15"/>
                    <a:pt x="393" y="12"/>
                    <a:pt x="391" y="11"/>
                  </a:cubicBezTo>
                  <a:cubicBezTo>
                    <a:pt x="388" y="9"/>
                    <a:pt x="390" y="13"/>
                    <a:pt x="388" y="14"/>
                  </a:cubicBezTo>
                  <a:cubicBezTo>
                    <a:pt x="390" y="8"/>
                    <a:pt x="390" y="8"/>
                    <a:pt x="390" y="8"/>
                  </a:cubicBezTo>
                  <a:cubicBezTo>
                    <a:pt x="390" y="9"/>
                    <a:pt x="390" y="9"/>
                    <a:pt x="390" y="9"/>
                  </a:cubicBezTo>
                  <a:cubicBezTo>
                    <a:pt x="391" y="4"/>
                    <a:pt x="391" y="4"/>
                    <a:pt x="391" y="4"/>
                  </a:cubicBezTo>
                  <a:cubicBezTo>
                    <a:pt x="395" y="3"/>
                    <a:pt x="391" y="14"/>
                    <a:pt x="395" y="9"/>
                  </a:cubicBezTo>
                  <a:cubicBezTo>
                    <a:pt x="393" y="3"/>
                    <a:pt x="393" y="3"/>
                    <a:pt x="393" y="3"/>
                  </a:cubicBezTo>
                  <a:cubicBezTo>
                    <a:pt x="399" y="3"/>
                    <a:pt x="408" y="7"/>
                    <a:pt x="412" y="4"/>
                  </a:cubicBezTo>
                  <a:cubicBezTo>
                    <a:pt x="412" y="7"/>
                    <a:pt x="412" y="13"/>
                    <a:pt x="414" y="15"/>
                  </a:cubicBezTo>
                  <a:cubicBezTo>
                    <a:pt x="412" y="15"/>
                    <a:pt x="409" y="16"/>
                    <a:pt x="406" y="17"/>
                  </a:cubicBezTo>
                  <a:cubicBezTo>
                    <a:pt x="406" y="16"/>
                    <a:pt x="408" y="9"/>
                    <a:pt x="411" y="10"/>
                  </a:cubicBezTo>
                  <a:cubicBezTo>
                    <a:pt x="408" y="1"/>
                    <a:pt x="405" y="17"/>
                    <a:pt x="403" y="8"/>
                  </a:cubicBezTo>
                  <a:cubicBezTo>
                    <a:pt x="395" y="6"/>
                    <a:pt x="400" y="18"/>
                    <a:pt x="393" y="14"/>
                  </a:cubicBezTo>
                  <a:cubicBezTo>
                    <a:pt x="393" y="18"/>
                    <a:pt x="391" y="16"/>
                    <a:pt x="392" y="20"/>
                  </a:cubicBezTo>
                  <a:cubicBezTo>
                    <a:pt x="395" y="26"/>
                    <a:pt x="400" y="18"/>
                    <a:pt x="404" y="19"/>
                  </a:cubicBezTo>
                  <a:cubicBezTo>
                    <a:pt x="404" y="20"/>
                    <a:pt x="403" y="21"/>
                    <a:pt x="403" y="21"/>
                  </a:cubicBezTo>
                  <a:cubicBezTo>
                    <a:pt x="406" y="22"/>
                    <a:pt x="407" y="21"/>
                    <a:pt x="409" y="19"/>
                  </a:cubicBezTo>
                  <a:cubicBezTo>
                    <a:pt x="409" y="18"/>
                    <a:pt x="409" y="18"/>
                    <a:pt x="409" y="18"/>
                  </a:cubicBezTo>
                  <a:cubicBezTo>
                    <a:pt x="411" y="14"/>
                    <a:pt x="411" y="21"/>
                    <a:pt x="414" y="22"/>
                  </a:cubicBezTo>
                  <a:cubicBezTo>
                    <a:pt x="414" y="22"/>
                    <a:pt x="415" y="22"/>
                    <a:pt x="416" y="22"/>
                  </a:cubicBezTo>
                  <a:cubicBezTo>
                    <a:pt x="416" y="21"/>
                    <a:pt x="417" y="21"/>
                    <a:pt x="417" y="19"/>
                  </a:cubicBezTo>
                  <a:cubicBezTo>
                    <a:pt x="420" y="21"/>
                    <a:pt x="420" y="21"/>
                    <a:pt x="420" y="21"/>
                  </a:cubicBezTo>
                  <a:cubicBezTo>
                    <a:pt x="420" y="21"/>
                    <a:pt x="421" y="22"/>
                    <a:pt x="422" y="22"/>
                  </a:cubicBezTo>
                  <a:cubicBezTo>
                    <a:pt x="421" y="18"/>
                    <a:pt x="421" y="18"/>
                    <a:pt x="421" y="18"/>
                  </a:cubicBezTo>
                  <a:cubicBezTo>
                    <a:pt x="423" y="17"/>
                    <a:pt x="424" y="20"/>
                    <a:pt x="426" y="17"/>
                  </a:cubicBezTo>
                  <a:cubicBezTo>
                    <a:pt x="426" y="13"/>
                    <a:pt x="426" y="13"/>
                    <a:pt x="426" y="13"/>
                  </a:cubicBezTo>
                  <a:cubicBezTo>
                    <a:pt x="424" y="13"/>
                    <a:pt x="422" y="13"/>
                    <a:pt x="419" y="12"/>
                  </a:cubicBezTo>
                  <a:cubicBezTo>
                    <a:pt x="422" y="11"/>
                    <a:pt x="420" y="8"/>
                    <a:pt x="423" y="7"/>
                  </a:cubicBezTo>
                  <a:cubicBezTo>
                    <a:pt x="420" y="12"/>
                    <a:pt x="426" y="9"/>
                    <a:pt x="427" y="13"/>
                  </a:cubicBezTo>
                  <a:cubicBezTo>
                    <a:pt x="429" y="10"/>
                    <a:pt x="429" y="10"/>
                    <a:pt x="429" y="10"/>
                  </a:cubicBezTo>
                  <a:cubicBezTo>
                    <a:pt x="429" y="11"/>
                    <a:pt x="429" y="11"/>
                    <a:pt x="429" y="11"/>
                  </a:cubicBezTo>
                  <a:cubicBezTo>
                    <a:pt x="431" y="13"/>
                    <a:pt x="431" y="9"/>
                    <a:pt x="433" y="10"/>
                  </a:cubicBezTo>
                  <a:cubicBezTo>
                    <a:pt x="430" y="8"/>
                    <a:pt x="428" y="5"/>
                    <a:pt x="425" y="8"/>
                  </a:cubicBezTo>
                  <a:cubicBezTo>
                    <a:pt x="427" y="6"/>
                    <a:pt x="432" y="3"/>
                    <a:pt x="433" y="2"/>
                  </a:cubicBezTo>
                  <a:cubicBezTo>
                    <a:pt x="435" y="0"/>
                    <a:pt x="437" y="3"/>
                    <a:pt x="439" y="4"/>
                  </a:cubicBezTo>
                  <a:cubicBezTo>
                    <a:pt x="435" y="6"/>
                    <a:pt x="442" y="16"/>
                    <a:pt x="433" y="14"/>
                  </a:cubicBezTo>
                  <a:cubicBezTo>
                    <a:pt x="433" y="13"/>
                    <a:pt x="434" y="13"/>
                    <a:pt x="434" y="14"/>
                  </a:cubicBezTo>
                  <a:cubicBezTo>
                    <a:pt x="433" y="8"/>
                    <a:pt x="429" y="15"/>
                    <a:pt x="427" y="17"/>
                  </a:cubicBezTo>
                  <a:cubicBezTo>
                    <a:pt x="428" y="20"/>
                    <a:pt x="426" y="21"/>
                    <a:pt x="430" y="22"/>
                  </a:cubicBezTo>
                  <a:cubicBezTo>
                    <a:pt x="428" y="20"/>
                    <a:pt x="432" y="15"/>
                    <a:pt x="435" y="17"/>
                  </a:cubicBezTo>
                  <a:cubicBezTo>
                    <a:pt x="435" y="24"/>
                    <a:pt x="435" y="24"/>
                    <a:pt x="435" y="24"/>
                  </a:cubicBezTo>
                  <a:cubicBezTo>
                    <a:pt x="440" y="24"/>
                    <a:pt x="440" y="24"/>
                    <a:pt x="440" y="24"/>
                  </a:cubicBezTo>
                  <a:cubicBezTo>
                    <a:pt x="439" y="25"/>
                    <a:pt x="439" y="25"/>
                    <a:pt x="439" y="25"/>
                  </a:cubicBezTo>
                  <a:cubicBezTo>
                    <a:pt x="441" y="29"/>
                    <a:pt x="444" y="23"/>
                    <a:pt x="447" y="26"/>
                  </a:cubicBezTo>
                  <a:cubicBezTo>
                    <a:pt x="449" y="23"/>
                    <a:pt x="457" y="25"/>
                    <a:pt x="453" y="18"/>
                  </a:cubicBezTo>
                  <a:cubicBezTo>
                    <a:pt x="456" y="22"/>
                    <a:pt x="458" y="17"/>
                    <a:pt x="461" y="16"/>
                  </a:cubicBezTo>
                  <a:cubicBezTo>
                    <a:pt x="457" y="13"/>
                    <a:pt x="457" y="13"/>
                    <a:pt x="457" y="13"/>
                  </a:cubicBezTo>
                  <a:cubicBezTo>
                    <a:pt x="461" y="8"/>
                    <a:pt x="460" y="11"/>
                    <a:pt x="463" y="4"/>
                  </a:cubicBezTo>
                  <a:cubicBezTo>
                    <a:pt x="463" y="5"/>
                    <a:pt x="464" y="7"/>
                    <a:pt x="463" y="9"/>
                  </a:cubicBezTo>
                  <a:cubicBezTo>
                    <a:pt x="469" y="9"/>
                    <a:pt x="476" y="10"/>
                    <a:pt x="478" y="5"/>
                  </a:cubicBezTo>
                  <a:cubicBezTo>
                    <a:pt x="482" y="5"/>
                    <a:pt x="483" y="13"/>
                    <a:pt x="488" y="9"/>
                  </a:cubicBezTo>
                  <a:cubicBezTo>
                    <a:pt x="488" y="8"/>
                    <a:pt x="486" y="3"/>
                    <a:pt x="489" y="5"/>
                  </a:cubicBezTo>
                  <a:cubicBezTo>
                    <a:pt x="490" y="5"/>
                    <a:pt x="487" y="10"/>
                    <a:pt x="490" y="9"/>
                  </a:cubicBezTo>
                  <a:cubicBezTo>
                    <a:pt x="492" y="4"/>
                    <a:pt x="496" y="11"/>
                    <a:pt x="499" y="6"/>
                  </a:cubicBezTo>
                  <a:cubicBezTo>
                    <a:pt x="500" y="8"/>
                    <a:pt x="503" y="7"/>
                    <a:pt x="503" y="11"/>
                  </a:cubicBezTo>
                  <a:cubicBezTo>
                    <a:pt x="500" y="10"/>
                    <a:pt x="497" y="12"/>
                    <a:pt x="497" y="14"/>
                  </a:cubicBezTo>
                  <a:cubicBezTo>
                    <a:pt x="497" y="11"/>
                    <a:pt x="495" y="12"/>
                    <a:pt x="496" y="10"/>
                  </a:cubicBezTo>
                  <a:cubicBezTo>
                    <a:pt x="492" y="7"/>
                    <a:pt x="494" y="12"/>
                    <a:pt x="490" y="11"/>
                  </a:cubicBezTo>
                  <a:cubicBezTo>
                    <a:pt x="490" y="12"/>
                    <a:pt x="492" y="15"/>
                    <a:pt x="493" y="13"/>
                  </a:cubicBezTo>
                  <a:cubicBezTo>
                    <a:pt x="494" y="19"/>
                    <a:pt x="486" y="17"/>
                    <a:pt x="490" y="23"/>
                  </a:cubicBezTo>
                  <a:cubicBezTo>
                    <a:pt x="494" y="23"/>
                    <a:pt x="494" y="11"/>
                    <a:pt x="498" y="17"/>
                  </a:cubicBezTo>
                  <a:cubicBezTo>
                    <a:pt x="497" y="20"/>
                    <a:pt x="495" y="18"/>
                    <a:pt x="493" y="24"/>
                  </a:cubicBezTo>
                  <a:cubicBezTo>
                    <a:pt x="497" y="26"/>
                    <a:pt x="497" y="26"/>
                    <a:pt x="497" y="26"/>
                  </a:cubicBezTo>
                  <a:cubicBezTo>
                    <a:pt x="498" y="21"/>
                    <a:pt x="498" y="21"/>
                    <a:pt x="498" y="21"/>
                  </a:cubicBezTo>
                  <a:cubicBezTo>
                    <a:pt x="498" y="22"/>
                    <a:pt x="498" y="22"/>
                    <a:pt x="498" y="22"/>
                  </a:cubicBezTo>
                  <a:cubicBezTo>
                    <a:pt x="504" y="27"/>
                    <a:pt x="502" y="16"/>
                    <a:pt x="505" y="13"/>
                  </a:cubicBezTo>
                  <a:cubicBezTo>
                    <a:pt x="502" y="9"/>
                    <a:pt x="504" y="3"/>
                    <a:pt x="502" y="1"/>
                  </a:cubicBezTo>
                  <a:cubicBezTo>
                    <a:pt x="504" y="0"/>
                    <a:pt x="506" y="0"/>
                    <a:pt x="507" y="6"/>
                  </a:cubicBezTo>
                  <a:cubicBezTo>
                    <a:pt x="504" y="11"/>
                    <a:pt x="508" y="12"/>
                    <a:pt x="505" y="18"/>
                  </a:cubicBezTo>
                  <a:cubicBezTo>
                    <a:pt x="506" y="20"/>
                    <a:pt x="505" y="26"/>
                    <a:pt x="508" y="26"/>
                  </a:cubicBezTo>
                  <a:cubicBezTo>
                    <a:pt x="510" y="22"/>
                    <a:pt x="506" y="22"/>
                    <a:pt x="509" y="19"/>
                  </a:cubicBezTo>
                  <a:cubicBezTo>
                    <a:pt x="509" y="20"/>
                    <a:pt x="509" y="20"/>
                    <a:pt x="510" y="21"/>
                  </a:cubicBezTo>
                  <a:cubicBezTo>
                    <a:pt x="510" y="18"/>
                    <a:pt x="511" y="22"/>
                    <a:pt x="512" y="18"/>
                  </a:cubicBezTo>
                  <a:cubicBezTo>
                    <a:pt x="512" y="19"/>
                    <a:pt x="512" y="19"/>
                    <a:pt x="512" y="19"/>
                  </a:cubicBezTo>
                  <a:cubicBezTo>
                    <a:pt x="515" y="22"/>
                    <a:pt x="514" y="15"/>
                    <a:pt x="516" y="18"/>
                  </a:cubicBezTo>
                  <a:cubicBezTo>
                    <a:pt x="515" y="14"/>
                    <a:pt x="517" y="15"/>
                    <a:pt x="517" y="12"/>
                  </a:cubicBezTo>
                  <a:cubicBezTo>
                    <a:pt x="515" y="11"/>
                    <a:pt x="513" y="6"/>
                    <a:pt x="509" y="7"/>
                  </a:cubicBezTo>
                  <a:cubicBezTo>
                    <a:pt x="510" y="10"/>
                    <a:pt x="510" y="11"/>
                    <a:pt x="509" y="13"/>
                  </a:cubicBezTo>
                  <a:cubicBezTo>
                    <a:pt x="511" y="12"/>
                    <a:pt x="511" y="12"/>
                    <a:pt x="511" y="12"/>
                  </a:cubicBezTo>
                  <a:cubicBezTo>
                    <a:pt x="511" y="13"/>
                    <a:pt x="511" y="14"/>
                    <a:pt x="511" y="15"/>
                  </a:cubicBezTo>
                  <a:cubicBezTo>
                    <a:pt x="508" y="13"/>
                    <a:pt x="508" y="13"/>
                    <a:pt x="508" y="13"/>
                  </a:cubicBezTo>
                  <a:cubicBezTo>
                    <a:pt x="510" y="11"/>
                    <a:pt x="508" y="8"/>
                    <a:pt x="509" y="4"/>
                  </a:cubicBezTo>
                  <a:cubicBezTo>
                    <a:pt x="511" y="5"/>
                    <a:pt x="510" y="3"/>
                    <a:pt x="512" y="3"/>
                  </a:cubicBezTo>
                  <a:cubicBezTo>
                    <a:pt x="513" y="8"/>
                    <a:pt x="518" y="10"/>
                    <a:pt x="522" y="12"/>
                  </a:cubicBezTo>
                  <a:cubicBezTo>
                    <a:pt x="521" y="12"/>
                    <a:pt x="521" y="12"/>
                    <a:pt x="521" y="12"/>
                  </a:cubicBezTo>
                  <a:cubicBezTo>
                    <a:pt x="520" y="16"/>
                    <a:pt x="523" y="16"/>
                    <a:pt x="524" y="17"/>
                  </a:cubicBezTo>
                  <a:cubicBezTo>
                    <a:pt x="524" y="14"/>
                    <a:pt x="524" y="14"/>
                    <a:pt x="524" y="14"/>
                  </a:cubicBezTo>
                  <a:cubicBezTo>
                    <a:pt x="524" y="15"/>
                    <a:pt x="524" y="16"/>
                    <a:pt x="525" y="16"/>
                  </a:cubicBezTo>
                  <a:cubicBezTo>
                    <a:pt x="526" y="15"/>
                    <a:pt x="525" y="10"/>
                    <a:pt x="526" y="9"/>
                  </a:cubicBezTo>
                  <a:cubicBezTo>
                    <a:pt x="527" y="11"/>
                    <a:pt x="527" y="15"/>
                    <a:pt x="529" y="16"/>
                  </a:cubicBezTo>
                  <a:cubicBezTo>
                    <a:pt x="530" y="18"/>
                    <a:pt x="534" y="23"/>
                    <a:pt x="535" y="20"/>
                  </a:cubicBezTo>
                  <a:cubicBezTo>
                    <a:pt x="535" y="19"/>
                    <a:pt x="535" y="18"/>
                    <a:pt x="536" y="17"/>
                  </a:cubicBezTo>
                  <a:cubicBezTo>
                    <a:pt x="536" y="17"/>
                    <a:pt x="536" y="17"/>
                    <a:pt x="536" y="18"/>
                  </a:cubicBezTo>
                  <a:cubicBezTo>
                    <a:pt x="537" y="18"/>
                    <a:pt x="538" y="19"/>
                    <a:pt x="539" y="19"/>
                  </a:cubicBezTo>
                  <a:cubicBezTo>
                    <a:pt x="540" y="24"/>
                    <a:pt x="535" y="19"/>
                    <a:pt x="536" y="24"/>
                  </a:cubicBezTo>
                  <a:cubicBezTo>
                    <a:pt x="537" y="27"/>
                    <a:pt x="537" y="27"/>
                    <a:pt x="537" y="27"/>
                  </a:cubicBezTo>
                  <a:cubicBezTo>
                    <a:pt x="536" y="28"/>
                    <a:pt x="535" y="31"/>
                    <a:pt x="535" y="33"/>
                  </a:cubicBezTo>
                  <a:cubicBezTo>
                    <a:pt x="538" y="33"/>
                    <a:pt x="538" y="31"/>
                    <a:pt x="539" y="30"/>
                  </a:cubicBezTo>
                  <a:cubicBezTo>
                    <a:pt x="541" y="32"/>
                    <a:pt x="540" y="34"/>
                    <a:pt x="540" y="35"/>
                  </a:cubicBezTo>
                  <a:cubicBezTo>
                    <a:pt x="539" y="32"/>
                    <a:pt x="539" y="32"/>
                    <a:pt x="539" y="32"/>
                  </a:cubicBezTo>
                  <a:cubicBezTo>
                    <a:pt x="535" y="31"/>
                    <a:pt x="537" y="38"/>
                    <a:pt x="533" y="39"/>
                  </a:cubicBezTo>
                  <a:cubicBezTo>
                    <a:pt x="532" y="39"/>
                    <a:pt x="533" y="38"/>
                    <a:pt x="532" y="38"/>
                  </a:cubicBezTo>
                  <a:cubicBezTo>
                    <a:pt x="531" y="43"/>
                    <a:pt x="526" y="38"/>
                    <a:pt x="525" y="44"/>
                  </a:cubicBezTo>
                  <a:cubicBezTo>
                    <a:pt x="525" y="42"/>
                    <a:pt x="525" y="42"/>
                    <a:pt x="525" y="42"/>
                  </a:cubicBezTo>
                  <a:cubicBezTo>
                    <a:pt x="523" y="44"/>
                    <a:pt x="520" y="49"/>
                    <a:pt x="517" y="54"/>
                  </a:cubicBezTo>
                  <a:cubicBezTo>
                    <a:pt x="517" y="56"/>
                    <a:pt x="517" y="56"/>
                    <a:pt x="517" y="56"/>
                  </a:cubicBezTo>
                  <a:cubicBezTo>
                    <a:pt x="518" y="57"/>
                    <a:pt x="516" y="57"/>
                    <a:pt x="515" y="56"/>
                  </a:cubicBezTo>
                  <a:cubicBezTo>
                    <a:pt x="515" y="56"/>
                    <a:pt x="515" y="56"/>
                    <a:pt x="515" y="56"/>
                  </a:cubicBezTo>
                  <a:cubicBezTo>
                    <a:pt x="513" y="59"/>
                    <a:pt x="511" y="61"/>
                    <a:pt x="510" y="62"/>
                  </a:cubicBezTo>
                  <a:cubicBezTo>
                    <a:pt x="511" y="63"/>
                    <a:pt x="511" y="64"/>
                    <a:pt x="512" y="64"/>
                  </a:cubicBezTo>
                  <a:cubicBezTo>
                    <a:pt x="513" y="62"/>
                    <a:pt x="517" y="63"/>
                    <a:pt x="516" y="59"/>
                  </a:cubicBezTo>
                  <a:cubicBezTo>
                    <a:pt x="518" y="61"/>
                    <a:pt x="520" y="57"/>
                    <a:pt x="522" y="58"/>
                  </a:cubicBezTo>
                  <a:cubicBezTo>
                    <a:pt x="519" y="56"/>
                    <a:pt x="523" y="54"/>
                    <a:pt x="523" y="51"/>
                  </a:cubicBezTo>
                  <a:cubicBezTo>
                    <a:pt x="524" y="54"/>
                    <a:pt x="526" y="50"/>
                    <a:pt x="527" y="54"/>
                  </a:cubicBezTo>
                  <a:cubicBezTo>
                    <a:pt x="528" y="54"/>
                    <a:pt x="525" y="52"/>
                    <a:pt x="525" y="54"/>
                  </a:cubicBezTo>
                  <a:cubicBezTo>
                    <a:pt x="523" y="58"/>
                    <a:pt x="530" y="56"/>
                    <a:pt x="528" y="60"/>
                  </a:cubicBezTo>
                  <a:cubicBezTo>
                    <a:pt x="531" y="56"/>
                    <a:pt x="538" y="55"/>
                    <a:pt x="541" y="50"/>
                  </a:cubicBezTo>
                  <a:cubicBezTo>
                    <a:pt x="538" y="50"/>
                    <a:pt x="538" y="50"/>
                    <a:pt x="538" y="50"/>
                  </a:cubicBezTo>
                  <a:cubicBezTo>
                    <a:pt x="540" y="50"/>
                    <a:pt x="544" y="47"/>
                    <a:pt x="545" y="48"/>
                  </a:cubicBezTo>
                  <a:cubicBezTo>
                    <a:pt x="544" y="50"/>
                    <a:pt x="542" y="50"/>
                    <a:pt x="540" y="52"/>
                  </a:cubicBezTo>
                  <a:cubicBezTo>
                    <a:pt x="542" y="56"/>
                    <a:pt x="545" y="50"/>
                    <a:pt x="546" y="52"/>
                  </a:cubicBezTo>
                  <a:cubicBezTo>
                    <a:pt x="547" y="49"/>
                    <a:pt x="548" y="46"/>
                    <a:pt x="548" y="43"/>
                  </a:cubicBezTo>
                  <a:cubicBezTo>
                    <a:pt x="546" y="44"/>
                    <a:pt x="546" y="44"/>
                    <a:pt x="546" y="44"/>
                  </a:cubicBezTo>
                  <a:cubicBezTo>
                    <a:pt x="546" y="41"/>
                    <a:pt x="552" y="42"/>
                    <a:pt x="555" y="40"/>
                  </a:cubicBezTo>
                  <a:cubicBezTo>
                    <a:pt x="557" y="46"/>
                    <a:pt x="551" y="43"/>
                    <a:pt x="548" y="47"/>
                  </a:cubicBezTo>
                  <a:cubicBezTo>
                    <a:pt x="546" y="50"/>
                    <a:pt x="552" y="51"/>
                    <a:pt x="550" y="54"/>
                  </a:cubicBezTo>
                  <a:cubicBezTo>
                    <a:pt x="552" y="54"/>
                    <a:pt x="553" y="53"/>
                    <a:pt x="554" y="52"/>
                  </a:cubicBezTo>
                  <a:cubicBezTo>
                    <a:pt x="555" y="52"/>
                    <a:pt x="555" y="52"/>
                    <a:pt x="555" y="52"/>
                  </a:cubicBezTo>
                  <a:cubicBezTo>
                    <a:pt x="555" y="58"/>
                    <a:pt x="549" y="60"/>
                    <a:pt x="547" y="65"/>
                  </a:cubicBezTo>
                  <a:cubicBezTo>
                    <a:pt x="547" y="65"/>
                    <a:pt x="547" y="64"/>
                    <a:pt x="547" y="64"/>
                  </a:cubicBezTo>
                  <a:cubicBezTo>
                    <a:pt x="543" y="63"/>
                    <a:pt x="540" y="64"/>
                    <a:pt x="538" y="66"/>
                  </a:cubicBezTo>
                  <a:cubicBezTo>
                    <a:pt x="540" y="67"/>
                    <a:pt x="540" y="66"/>
                    <a:pt x="541" y="65"/>
                  </a:cubicBezTo>
                  <a:cubicBezTo>
                    <a:pt x="541" y="66"/>
                    <a:pt x="539" y="68"/>
                    <a:pt x="538" y="70"/>
                  </a:cubicBezTo>
                  <a:cubicBezTo>
                    <a:pt x="541" y="70"/>
                    <a:pt x="540" y="72"/>
                    <a:pt x="542" y="73"/>
                  </a:cubicBezTo>
                  <a:cubicBezTo>
                    <a:pt x="540" y="74"/>
                    <a:pt x="539" y="75"/>
                    <a:pt x="536" y="75"/>
                  </a:cubicBezTo>
                  <a:cubicBezTo>
                    <a:pt x="534" y="73"/>
                    <a:pt x="536" y="72"/>
                    <a:pt x="535" y="69"/>
                  </a:cubicBezTo>
                  <a:cubicBezTo>
                    <a:pt x="534" y="72"/>
                    <a:pt x="531" y="66"/>
                    <a:pt x="528" y="70"/>
                  </a:cubicBezTo>
                  <a:cubicBezTo>
                    <a:pt x="533" y="70"/>
                    <a:pt x="529" y="75"/>
                    <a:pt x="528" y="77"/>
                  </a:cubicBezTo>
                  <a:cubicBezTo>
                    <a:pt x="528" y="77"/>
                    <a:pt x="528" y="77"/>
                    <a:pt x="528" y="77"/>
                  </a:cubicBezTo>
                  <a:cubicBezTo>
                    <a:pt x="528" y="81"/>
                    <a:pt x="527" y="81"/>
                    <a:pt x="525" y="79"/>
                  </a:cubicBezTo>
                  <a:cubicBezTo>
                    <a:pt x="526" y="77"/>
                    <a:pt x="528" y="77"/>
                    <a:pt x="527" y="75"/>
                  </a:cubicBezTo>
                  <a:cubicBezTo>
                    <a:pt x="526" y="75"/>
                    <a:pt x="525" y="75"/>
                    <a:pt x="524" y="77"/>
                  </a:cubicBezTo>
                  <a:cubicBezTo>
                    <a:pt x="525" y="74"/>
                    <a:pt x="525" y="74"/>
                    <a:pt x="525" y="74"/>
                  </a:cubicBezTo>
                  <a:cubicBezTo>
                    <a:pt x="519" y="76"/>
                    <a:pt x="519" y="76"/>
                    <a:pt x="519" y="76"/>
                  </a:cubicBezTo>
                  <a:cubicBezTo>
                    <a:pt x="519" y="79"/>
                    <a:pt x="518" y="83"/>
                    <a:pt x="518" y="87"/>
                  </a:cubicBezTo>
                  <a:cubicBezTo>
                    <a:pt x="516" y="85"/>
                    <a:pt x="514" y="87"/>
                    <a:pt x="513" y="88"/>
                  </a:cubicBezTo>
                  <a:cubicBezTo>
                    <a:pt x="513" y="87"/>
                    <a:pt x="513" y="87"/>
                    <a:pt x="513" y="87"/>
                  </a:cubicBezTo>
                  <a:cubicBezTo>
                    <a:pt x="510" y="85"/>
                    <a:pt x="505" y="88"/>
                    <a:pt x="505" y="90"/>
                  </a:cubicBezTo>
                  <a:cubicBezTo>
                    <a:pt x="503" y="88"/>
                    <a:pt x="515" y="73"/>
                    <a:pt x="503" y="77"/>
                  </a:cubicBezTo>
                  <a:cubicBezTo>
                    <a:pt x="499" y="78"/>
                    <a:pt x="501" y="85"/>
                    <a:pt x="499" y="88"/>
                  </a:cubicBezTo>
                  <a:cubicBezTo>
                    <a:pt x="499" y="88"/>
                    <a:pt x="499" y="87"/>
                    <a:pt x="499" y="87"/>
                  </a:cubicBezTo>
                  <a:cubicBezTo>
                    <a:pt x="497" y="86"/>
                    <a:pt x="497" y="89"/>
                    <a:pt x="495" y="91"/>
                  </a:cubicBezTo>
                  <a:cubicBezTo>
                    <a:pt x="497" y="92"/>
                    <a:pt x="498" y="92"/>
                    <a:pt x="499" y="91"/>
                  </a:cubicBezTo>
                  <a:cubicBezTo>
                    <a:pt x="499" y="94"/>
                    <a:pt x="495" y="91"/>
                    <a:pt x="493" y="93"/>
                  </a:cubicBezTo>
                  <a:cubicBezTo>
                    <a:pt x="495" y="88"/>
                    <a:pt x="489" y="92"/>
                    <a:pt x="491" y="89"/>
                  </a:cubicBezTo>
                  <a:cubicBezTo>
                    <a:pt x="486" y="86"/>
                    <a:pt x="483" y="90"/>
                    <a:pt x="481" y="94"/>
                  </a:cubicBezTo>
                  <a:cubicBezTo>
                    <a:pt x="478" y="88"/>
                    <a:pt x="476" y="95"/>
                    <a:pt x="472" y="93"/>
                  </a:cubicBezTo>
                  <a:cubicBezTo>
                    <a:pt x="473" y="93"/>
                    <a:pt x="474" y="92"/>
                    <a:pt x="475" y="92"/>
                  </a:cubicBezTo>
                  <a:cubicBezTo>
                    <a:pt x="477" y="88"/>
                    <a:pt x="470" y="91"/>
                    <a:pt x="474" y="87"/>
                  </a:cubicBezTo>
                  <a:cubicBezTo>
                    <a:pt x="473" y="87"/>
                    <a:pt x="474" y="89"/>
                    <a:pt x="474" y="88"/>
                  </a:cubicBezTo>
                  <a:cubicBezTo>
                    <a:pt x="476" y="88"/>
                    <a:pt x="477" y="86"/>
                    <a:pt x="477" y="84"/>
                  </a:cubicBezTo>
                  <a:cubicBezTo>
                    <a:pt x="473" y="81"/>
                    <a:pt x="473" y="81"/>
                    <a:pt x="473" y="81"/>
                  </a:cubicBezTo>
                  <a:cubicBezTo>
                    <a:pt x="474" y="80"/>
                    <a:pt x="474" y="80"/>
                    <a:pt x="474" y="80"/>
                  </a:cubicBezTo>
                  <a:cubicBezTo>
                    <a:pt x="469" y="75"/>
                    <a:pt x="469" y="75"/>
                    <a:pt x="469" y="75"/>
                  </a:cubicBezTo>
                  <a:cubicBezTo>
                    <a:pt x="469" y="76"/>
                    <a:pt x="469" y="77"/>
                    <a:pt x="470" y="77"/>
                  </a:cubicBezTo>
                  <a:cubicBezTo>
                    <a:pt x="464" y="76"/>
                    <a:pt x="457" y="78"/>
                    <a:pt x="453" y="78"/>
                  </a:cubicBezTo>
                  <a:cubicBezTo>
                    <a:pt x="452" y="89"/>
                    <a:pt x="441" y="84"/>
                    <a:pt x="439" y="91"/>
                  </a:cubicBezTo>
                  <a:cubicBezTo>
                    <a:pt x="439" y="88"/>
                    <a:pt x="439" y="82"/>
                    <a:pt x="439" y="80"/>
                  </a:cubicBezTo>
                  <a:cubicBezTo>
                    <a:pt x="439" y="79"/>
                    <a:pt x="441" y="74"/>
                    <a:pt x="442" y="75"/>
                  </a:cubicBezTo>
                  <a:cubicBezTo>
                    <a:pt x="443" y="77"/>
                    <a:pt x="445" y="79"/>
                    <a:pt x="444" y="81"/>
                  </a:cubicBezTo>
                  <a:cubicBezTo>
                    <a:pt x="449" y="79"/>
                    <a:pt x="443" y="76"/>
                    <a:pt x="444" y="72"/>
                  </a:cubicBezTo>
                  <a:cubicBezTo>
                    <a:pt x="438" y="73"/>
                    <a:pt x="436" y="80"/>
                    <a:pt x="433" y="83"/>
                  </a:cubicBezTo>
                  <a:cubicBezTo>
                    <a:pt x="433" y="82"/>
                    <a:pt x="433" y="82"/>
                    <a:pt x="433" y="82"/>
                  </a:cubicBezTo>
                  <a:cubicBezTo>
                    <a:pt x="432" y="83"/>
                    <a:pt x="431" y="84"/>
                    <a:pt x="431" y="85"/>
                  </a:cubicBezTo>
                  <a:cubicBezTo>
                    <a:pt x="433" y="85"/>
                    <a:pt x="434" y="92"/>
                    <a:pt x="431" y="90"/>
                  </a:cubicBezTo>
                  <a:cubicBezTo>
                    <a:pt x="431" y="89"/>
                    <a:pt x="431" y="89"/>
                    <a:pt x="431" y="89"/>
                  </a:cubicBezTo>
                  <a:cubicBezTo>
                    <a:pt x="430" y="88"/>
                    <a:pt x="430" y="88"/>
                    <a:pt x="429" y="89"/>
                  </a:cubicBezTo>
                  <a:cubicBezTo>
                    <a:pt x="427" y="90"/>
                    <a:pt x="426" y="91"/>
                    <a:pt x="425" y="91"/>
                  </a:cubicBezTo>
                  <a:cubicBezTo>
                    <a:pt x="424" y="95"/>
                    <a:pt x="424" y="95"/>
                    <a:pt x="424" y="95"/>
                  </a:cubicBezTo>
                  <a:cubicBezTo>
                    <a:pt x="421" y="95"/>
                    <a:pt x="420" y="88"/>
                    <a:pt x="418" y="84"/>
                  </a:cubicBezTo>
                  <a:cubicBezTo>
                    <a:pt x="414" y="85"/>
                    <a:pt x="413" y="91"/>
                    <a:pt x="411" y="95"/>
                  </a:cubicBezTo>
                  <a:cubicBezTo>
                    <a:pt x="409" y="92"/>
                    <a:pt x="402" y="93"/>
                    <a:pt x="405" y="89"/>
                  </a:cubicBezTo>
                  <a:cubicBezTo>
                    <a:pt x="402" y="92"/>
                    <a:pt x="406" y="107"/>
                    <a:pt x="398" y="101"/>
                  </a:cubicBezTo>
                  <a:cubicBezTo>
                    <a:pt x="399" y="97"/>
                    <a:pt x="399" y="97"/>
                    <a:pt x="399" y="97"/>
                  </a:cubicBezTo>
                  <a:cubicBezTo>
                    <a:pt x="393" y="99"/>
                    <a:pt x="385" y="107"/>
                    <a:pt x="381" y="105"/>
                  </a:cubicBezTo>
                  <a:cubicBezTo>
                    <a:pt x="381" y="95"/>
                    <a:pt x="371" y="97"/>
                    <a:pt x="367" y="87"/>
                  </a:cubicBezTo>
                  <a:cubicBezTo>
                    <a:pt x="368" y="90"/>
                    <a:pt x="366" y="91"/>
                    <a:pt x="366" y="92"/>
                  </a:cubicBezTo>
                  <a:cubicBezTo>
                    <a:pt x="365" y="91"/>
                    <a:pt x="364" y="90"/>
                    <a:pt x="364" y="93"/>
                  </a:cubicBezTo>
                  <a:cubicBezTo>
                    <a:pt x="367" y="94"/>
                    <a:pt x="364" y="103"/>
                    <a:pt x="368" y="98"/>
                  </a:cubicBezTo>
                  <a:cubicBezTo>
                    <a:pt x="367" y="105"/>
                    <a:pt x="366" y="111"/>
                    <a:pt x="360" y="112"/>
                  </a:cubicBezTo>
                  <a:cubicBezTo>
                    <a:pt x="359" y="108"/>
                    <a:pt x="359" y="108"/>
                    <a:pt x="359" y="108"/>
                  </a:cubicBezTo>
                  <a:cubicBezTo>
                    <a:pt x="364" y="109"/>
                    <a:pt x="364" y="109"/>
                    <a:pt x="364" y="109"/>
                  </a:cubicBezTo>
                  <a:cubicBezTo>
                    <a:pt x="362" y="106"/>
                    <a:pt x="365" y="105"/>
                    <a:pt x="365" y="104"/>
                  </a:cubicBezTo>
                  <a:cubicBezTo>
                    <a:pt x="357" y="103"/>
                    <a:pt x="364" y="94"/>
                    <a:pt x="356" y="96"/>
                  </a:cubicBezTo>
                  <a:cubicBezTo>
                    <a:pt x="356" y="99"/>
                    <a:pt x="356" y="98"/>
                    <a:pt x="354" y="100"/>
                  </a:cubicBezTo>
                  <a:cubicBezTo>
                    <a:pt x="355" y="99"/>
                    <a:pt x="355" y="96"/>
                    <a:pt x="353" y="97"/>
                  </a:cubicBezTo>
                  <a:cubicBezTo>
                    <a:pt x="352" y="100"/>
                    <a:pt x="352" y="100"/>
                    <a:pt x="352" y="100"/>
                  </a:cubicBezTo>
                  <a:cubicBezTo>
                    <a:pt x="348" y="94"/>
                    <a:pt x="356" y="95"/>
                    <a:pt x="352" y="90"/>
                  </a:cubicBezTo>
                  <a:cubicBezTo>
                    <a:pt x="355" y="87"/>
                    <a:pt x="360" y="83"/>
                    <a:pt x="357" y="79"/>
                  </a:cubicBezTo>
                  <a:cubicBezTo>
                    <a:pt x="352" y="78"/>
                    <a:pt x="355" y="89"/>
                    <a:pt x="349" y="88"/>
                  </a:cubicBezTo>
                  <a:cubicBezTo>
                    <a:pt x="348" y="86"/>
                    <a:pt x="348" y="86"/>
                    <a:pt x="348" y="86"/>
                  </a:cubicBezTo>
                  <a:cubicBezTo>
                    <a:pt x="347" y="88"/>
                    <a:pt x="347" y="92"/>
                    <a:pt x="347" y="94"/>
                  </a:cubicBezTo>
                  <a:cubicBezTo>
                    <a:pt x="346" y="93"/>
                    <a:pt x="346" y="92"/>
                    <a:pt x="344" y="92"/>
                  </a:cubicBezTo>
                  <a:cubicBezTo>
                    <a:pt x="342" y="98"/>
                    <a:pt x="341" y="100"/>
                    <a:pt x="339" y="106"/>
                  </a:cubicBezTo>
                  <a:cubicBezTo>
                    <a:pt x="346" y="100"/>
                    <a:pt x="347" y="109"/>
                    <a:pt x="354" y="103"/>
                  </a:cubicBezTo>
                  <a:cubicBezTo>
                    <a:pt x="353" y="105"/>
                    <a:pt x="347" y="107"/>
                    <a:pt x="348" y="113"/>
                  </a:cubicBezTo>
                  <a:cubicBezTo>
                    <a:pt x="348" y="109"/>
                    <a:pt x="348" y="109"/>
                    <a:pt x="348" y="109"/>
                  </a:cubicBezTo>
                  <a:cubicBezTo>
                    <a:pt x="345" y="112"/>
                    <a:pt x="343" y="114"/>
                    <a:pt x="339" y="114"/>
                  </a:cubicBezTo>
                  <a:cubicBezTo>
                    <a:pt x="341" y="111"/>
                    <a:pt x="341" y="111"/>
                    <a:pt x="341" y="111"/>
                  </a:cubicBezTo>
                  <a:cubicBezTo>
                    <a:pt x="337" y="115"/>
                    <a:pt x="332" y="106"/>
                    <a:pt x="330" y="114"/>
                  </a:cubicBezTo>
                  <a:cubicBezTo>
                    <a:pt x="331" y="114"/>
                    <a:pt x="332" y="114"/>
                    <a:pt x="333" y="113"/>
                  </a:cubicBezTo>
                  <a:cubicBezTo>
                    <a:pt x="331" y="115"/>
                    <a:pt x="328" y="115"/>
                    <a:pt x="325" y="115"/>
                  </a:cubicBezTo>
                  <a:cubicBezTo>
                    <a:pt x="321" y="123"/>
                    <a:pt x="321" y="123"/>
                    <a:pt x="321" y="123"/>
                  </a:cubicBezTo>
                  <a:cubicBezTo>
                    <a:pt x="320" y="121"/>
                    <a:pt x="317" y="121"/>
                    <a:pt x="318" y="118"/>
                  </a:cubicBezTo>
                  <a:cubicBezTo>
                    <a:pt x="314" y="115"/>
                    <a:pt x="313" y="122"/>
                    <a:pt x="310" y="123"/>
                  </a:cubicBezTo>
                  <a:cubicBezTo>
                    <a:pt x="306" y="119"/>
                    <a:pt x="314" y="120"/>
                    <a:pt x="313" y="115"/>
                  </a:cubicBezTo>
                  <a:cubicBezTo>
                    <a:pt x="307" y="114"/>
                    <a:pt x="302" y="116"/>
                    <a:pt x="299" y="120"/>
                  </a:cubicBezTo>
                  <a:cubicBezTo>
                    <a:pt x="300" y="121"/>
                    <a:pt x="301" y="121"/>
                    <a:pt x="301" y="122"/>
                  </a:cubicBezTo>
                  <a:cubicBezTo>
                    <a:pt x="301" y="121"/>
                    <a:pt x="298" y="122"/>
                    <a:pt x="297" y="122"/>
                  </a:cubicBezTo>
                  <a:cubicBezTo>
                    <a:pt x="296" y="125"/>
                    <a:pt x="296" y="125"/>
                    <a:pt x="296" y="125"/>
                  </a:cubicBezTo>
                  <a:cubicBezTo>
                    <a:pt x="294" y="123"/>
                    <a:pt x="294" y="121"/>
                    <a:pt x="296" y="119"/>
                  </a:cubicBezTo>
                  <a:cubicBezTo>
                    <a:pt x="294" y="119"/>
                    <a:pt x="292" y="124"/>
                    <a:pt x="289" y="120"/>
                  </a:cubicBezTo>
                  <a:cubicBezTo>
                    <a:pt x="293" y="117"/>
                    <a:pt x="297" y="119"/>
                    <a:pt x="299" y="117"/>
                  </a:cubicBezTo>
                  <a:cubicBezTo>
                    <a:pt x="292" y="121"/>
                    <a:pt x="291" y="110"/>
                    <a:pt x="282" y="114"/>
                  </a:cubicBezTo>
                  <a:cubicBezTo>
                    <a:pt x="282" y="112"/>
                    <a:pt x="283" y="110"/>
                    <a:pt x="282" y="110"/>
                  </a:cubicBezTo>
                  <a:cubicBezTo>
                    <a:pt x="278" y="111"/>
                    <a:pt x="281" y="115"/>
                    <a:pt x="280" y="118"/>
                  </a:cubicBezTo>
                  <a:cubicBezTo>
                    <a:pt x="283" y="117"/>
                    <a:pt x="284" y="118"/>
                    <a:pt x="286" y="122"/>
                  </a:cubicBezTo>
                  <a:cubicBezTo>
                    <a:pt x="286" y="124"/>
                    <a:pt x="286" y="124"/>
                    <a:pt x="286" y="124"/>
                  </a:cubicBezTo>
                  <a:cubicBezTo>
                    <a:pt x="285" y="123"/>
                    <a:pt x="283" y="123"/>
                    <a:pt x="283" y="122"/>
                  </a:cubicBezTo>
                  <a:cubicBezTo>
                    <a:pt x="282" y="126"/>
                    <a:pt x="282" y="126"/>
                    <a:pt x="282" y="126"/>
                  </a:cubicBezTo>
                  <a:cubicBezTo>
                    <a:pt x="282" y="121"/>
                    <a:pt x="279" y="118"/>
                    <a:pt x="277" y="119"/>
                  </a:cubicBezTo>
                  <a:cubicBezTo>
                    <a:pt x="279" y="123"/>
                    <a:pt x="279" y="123"/>
                    <a:pt x="279" y="129"/>
                  </a:cubicBezTo>
                  <a:cubicBezTo>
                    <a:pt x="276" y="134"/>
                    <a:pt x="275" y="123"/>
                    <a:pt x="271" y="129"/>
                  </a:cubicBezTo>
                  <a:cubicBezTo>
                    <a:pt x="272" y="128"/>
                    <a:pt x="275" y="126"/>
                    <a:pt x="272" y="125"/>
                  </a:cubicBezTo>
                  <a:cubicBezTo>
                    <a:pt x="269" y="125"/>
                    <a:pt x="270" y="129"/>
                    <a:pt x="268" y="130"/>
                  </a:cubicBezTo>
                  <a:cubicBezTo>
                    <a:pt x="270" y="126"/>
                    <a:pt x="270" y="123"/>
                    <a:pt x="271" y="118"/>
                  </a:cubicBezTo>
                  <a:cubicBezTo>
                    <a:pt x="276" y="117"/>
                    <a:pt x="273" y="118"/>
                    <a:pt x="277" y="116"/>
                  </a:cubicBezTo>
                  <a:cubicBezTo>
                    <a:pt x="274" y="112"/>
                    <a:pt x="274" y="112"/>
                    <a:pt x="274" y="112"/>
                  </a:cubicBezTo>
                  <a:cubicBezTo>
                    <a:pt x="277" y="112"/>
                    <a:pt x="276" y="108"/>
                    <a:pt x="277" y="106"/>
                  </a:cubicBezTo>
                  <a:cubicBezTo>
                    <a:pt x="270" y="102"/>
                    <a:pt x="272" y="112"/>
                    <a:pt x="268" y="111"/>
                  </a:cubicBezTo>
                  <a:cubicBezTo>
                    <a:pt x="266" y="114"/>
                    <a:pt x="272" y="112"/>
                    <a:pt x="269" y="115"/>
                  </a:cubicBezTo>
                  <a:cubicBezTo>
                    <a:pt x="265" y="114"/>
                    <a:pt x="268" y="118"/>
                    <a:pt x="264" y="120"/>
                  </a:cubicBezTo>
                  <a:cubicBezTo>
                    <a:pt x="264" y="118"/>
                    <a:pt x="264" y="118"/>
                    <a:pt x="264" y="118"/>
                  </a:cubicBezTo>
                  <a:cubicBezTo>
                    <a:pt x="263" y="115"/>
                    <a:pt x="262" y="118"/>
                    <a:pt x="260" y="119"/>
                  </a:cubicBezTo>
                  <a:cubicBezTo>
                    <a:pt x="259" y="120"/>
                    <a:pt x="262" y="133"/>
                    <a:pt x="255" y="133"/>
                  </a:cubicBezTo>
                  <a:cubicBezTo>
                    <a:pt x="255" y="132"/>
                    <a:pt x="255" y="131"/>
                    <a:pt x="255" y="131"/>
                  </a:cubicBezTo>
                  <a:cubicBezTo>
                    <a:pt x="258" y="119"/>
                    <a:pt x="260" y="108"/>
                    <a:pt x="263" y="96"/>
                  </a:cubicBezTo>
                  <a:cubicBezTo>
                    <a:pt x="256" y="96"/>
                    <a:pt x="249" y="95"/>
                    <a:pt x="242" y="92"/>
                  </a:cubicBezTo>
                  <a:cubicBezTo>
                    <a:pt x="241" y="85"/>
                    <a:pt x="247" y="86"/>
                    <a:pt x="247" y="83"/>
                  </a:cubicBezTo>
                  <a:cubicBezTo>
                    <a:pt x="250" y="85"/>
                    <a:pt x="250" y="85"/>
                    <a:pt x="250" y="85"/>
                  </a:cubicBezTo>
                  <a:cubicBezTo>
                    <a:pt x="250" y="88"/>
                    <a:pt x="243" y="85"/>
                    <a:pt x="246" y="91"/>
                  </a:cubicBezTo>
                  <a:cubicBezTo>
                    <a:pt x="252" y="89"/>
                    <a:pt x="254" y="92"/>
                    <a:pt x="260" y="87"/>
                  </a:cubicBezTo>
                  <a:cubicBezTo>
                    <a:pt x="259" y="80"/>
                    <a:pt x="253" y="88"/>
                    <a:pt x="250" y="82"/>
                  </a:cubicBezTo>
                  <a:cubicBezTo>
                    <a:pt x="251" y="83"/>
                    <a:pt x="252" y="82"/>
                    <a:pt x="254" y="81"/>
                  </a:cubicBezTo>
                  <a:cubicBezTo>
                    <a:pt x="250" y="80"/>
                    <a:pt x="247" y="79"/>
                    <a:pt x="243" y="77"/>
                  </a:cubicBezTo>
                  <a:cubicBezTo>
                    <a:pt x="242" y="79"/>
                    <a:pt x="242" y="79"/>
                    <a:pt x="242" y="79"/>
                  </a:cubicBezTo>
                  <a:cubicBezTo>
                    <a:pt x="245" y="80"/>
                    <a:pt x="246" y="81"/>
                    <a:pt x="247" y="81"/>
                  </a:cubicBezTo>
                  <a:cubicBezTo>
                    <a:pt x="243" y="80"/>
                    <a:pt x="240" y="84"/>
                    <a:pt x="239" y="89"/>
                  </a:cubicBezTo>
                  <a:cubicBezTo>
                    <a:pt x="240" y="89"/>
                    <a:pt x="240" y="89"/>
                    <a:pt x="240" y="89"/>
                  </a:cubicBezTo>
                  <a:cubicBezTo>
                    <a:pt x="239" y="90"/>
                    <a:pt x="239" y="90"/>
                    <a:pt x="239" y="90"/>
                  </a:cubicBezTo>
                  <a:lnTo>
                    <a:pt x="236" y="8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2" name="Freeform 1447"/>
            <p:cNvSpPr>
              <a:spLocks/>
            </p:cNvSpPr>
            <p:nvPr/>
          </p:nvSpPr>
          <p:spPr bwMode="auto">
            <a:xfrm>
              <a:off x="1166" y="1793"/>
              <a:ext cx="148" cy="59"/>
            </a:xfrm>
            <a:custGeom>
              <a:avLst/>
              <a:gdLst>
                <a:gd name="T0" fmla="*/ 48 w 65"/>
                <a:gd name="T1" fmla="*/ 15 h 26"/>
                <a:gd name="T2" fmla="*/ 52 w 65"/>
                <a:gd name="T3" fmla="*/ 17 h 26"/>
                <a:gd name="T4" fmla="*/ 51 w 65"/>
                <a:gd name="T5" fmla="*/ 21 h 26"/>
                <a:gd name="T6" fmla="*/ 55 w 65"/>
                <a:gd name="T7" fmla="*/ 15 h 26"/>
                <a:gd name="T8" fmla="*/ 48 w 65"/>
                <a:gd name="T9" fmla="*/ 25 h 26"/>
                <a:gd name="T10" fmla="*/ 58 w 65"/>
                <a:gd name="T11" fmla="*/ 23 h 26"/>
                <a:gd name="T12" fmla="*/ 56 w 65"/>
                <a:gd name="T13" fmla="*/ 19 h 26"/>
                <a:gd name="T14" fmla="*/ 62 w 65"/>
                <a:gd name="T15" fmla="*/ 17 h 26"/>
                <a:gd name="T16" fmla="*/ 64 w 65"/>
                <a:gd name="T17" fmla="*/ 12 h 26"/>
                <a:gd name="T18" fmla="*/ 64 w 65"/>
                <a:gd name="T19" fmla="*/ 11 h 26"/>
                <a:gd name="T20" fmla="*/ 65 w 65"/>
                <a:gd name="T21" fmla="*/ 10 h 26"/>
                <a:gd name="T22" fmla="*/ 65 w 65"/>
                <a:gd name="T23" fmla="*/ 10 h 26"/>
                <a:gd name="T24" fmla="*/ 65 w 65"/>
                <a:gd name="T25" fmla="*/ 8 h 26"/>
                <a:gd name="T26" fmla="*/ 60 w 65"/>
                <a:gd name="T27" fmla="*/ 5 h 26"/>
                <a:gd name="T28" fmla="*/ 52 w 65"/>
                <a:gd name="T29" fmla="*/ 8 h 26"/>
                <a:gd name="T30" fmla="*/ 50 w 65"/>
                <a:gd name="T31" fmla="*/ 8 h 26"/>
                <a:gd name="T32" fmla="*/ 49 w 65"/>
                <a:gd name="T33" fmla="*/ 8 h 26"/>
                <a:gd name="T34" fmla="*/ 51 w 65"/>
                <a:gd name="T35" fmla="*/ 5 h 26"/>
                <a:gd name="T36" fmla="*/ 46 w 65"/>
                <a:gd name="T37" fmla="*/ 7 h 26"/>
                <a:gd name="T38" fmla="*/ 38 w 65"/>
                <a:gd name="T39" fmla="*/ 6 h 26"/>
                <a:gd name="T40" fmla="*/ 38 w 65"/>
                <a:gd name="T41" fmla="*/ 5 h 26"/>
                <a:gd name="T42" fmla="*/ 37 w 65"/>
                <a:gd name="T43" fmla="*/ 6 h 26"/>
                <a:gd name="T44" fmla="*/ 0 w 65"/>
                <a:gd name="T45" fmla="*/ 0 h 26"/>
                <a:gd name="T46" fmla="*/ 5 w 65"/>
                <a:gd name="T47" fmla="*/ 4 h 26"/>
                <a:gd name="T48" fmla="*/ 6 w 65"/>
                <a:gd name="T49" fmla="*/ 10 h 26"/>
                <a:gd name="T50" fmla="*/ 2 w 65"/>
                <a:gd name="T51" fmla="*/ 9 h 26"/>
                <a:gd name="T52" fmla="*/ 2 w 65"/>
                <a:gd name="T53" fmla="*/ 17 h 26"/>
                <a:gd name="T54" fmla="*/ 13 w 65"/>
                <a:gd name="T55" fmla="*/ 12 h 26"/>
                <a:gd name="T56" fmla="*/ 14 w 65"/>
                <a:gd name="T57" fmla="*/ 17 h 26"/>
                <a:gd name="T58" fmla="*/ 13 w 65"/>
                <a:gd name="T59" fmla="*/ 18 h 26"/>
                <a:gd name="T60" fmla="*/ 20 w 65"/>
                <a:gd name="T61" fmla="*/ 17 h 26"/>
                <a:gd name="T62" fmla="*/ 19 w 65"/>
                <a:gd name="T63" fmla="*/ 21 h 26"/>
                <a:gd name="T64" fmla="*/ 28 w 65"/>
                <a:gd name="T65" fmla="*/ 19 h 26"/>
                <a:gd name="T66" fmla="*/ 28 w 65"/>
                <a:gd name="T67" fmla="*/ 20 h 26"/>
                <a:gd name="T68" fmla="*/ 39 w 65"/>
                <a:gd name="T69" fmla="*/ 19 h 26"/>
                <a:gd name="T70" fmla="*/ 35 w 65"/>
                <a:gd name="T71" fmla="*/ 23 h 26"/>
                <a:gd name="T72" fmla="*/ 40 w 65"/>
                <a:gd name="T73" fmla="*/ 21 h 26"/>
                <a:gd name="T74" fmla="*/ 38 w 65"/>
                <a:gd name="T75" fmla="*/ 26 h 26"/>
                <a:gd name="T76" fmla="*/ 48 w 65"/>
                <a:gd name="T77" fmla="*/ 20 h 26"/>
                <a:gd name="T78" fmla="*/ 48 w 65"/>
                <a:gd name="T7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26">
                  <a:moveTo>
                    <a:pt x="48" y="15"/>
                  </a:moveTo>
                  <a:cubicBezTo>
                    <a:pt x="49" y="12"/>
                    <a:pt x="53" y="15"/>
                    <a:pt x="52" y="17"/>
                  </a:cubicBezTo>
                  <a:cubicBezTo>
                    <a:pt x="52" y="18"/>
                    <a:pt x="50" y="19"/>
                    <a:pt x="51" y="21"/>
                  </a:cubicBezTo>
                  <a:cubicBezTo>
                    <a:pt x="55" y="15"/>
                    <a:pt x="55" y="15"/>
                    <a:pt x="55" y="15"/>
                  </a:cubicBezTo>
                  <a:cubicBezTo>
                    <a:pt x="58" y="19"/>
                    <a:pt x="50" y="23"/>
                    <a:pt x="48" y="25"/>
                  </a:cubicBezTo>
                  <a:cubicBezTo>
                    <a:pt x="52" y="26"/>
                    <a:pt x="53" y="22"/>
                    <a:pt x="58" y="23"/>
                  </a:cubicBezTo>
                  <a:cubicBezTo>
                    <a:pt x="56" y="22"/>
                    <a:pt x="56" y="20"/>
                    <a:pt x="56" y="19"/>
                  </a:cubicBezTo>
                  <a:cubicBezTo>
                    <a:pt x="56" y="14"/>
                    <a:pt x="60" y="17"/>
                    <a:pt x="62" y="17"/>
                  </a:cubicBezTo>
                  <a:cubicBezTo>
                    <a:pt x="61" y="15"/>
                    <a:pt x="62" y="13"/>
                    <a:pt x="64" y="12"/>
                  </a:cubicBezTo>
                  <a:cubicBezTo>
                    <a:pt x="64" y="11"/>
                    <a:pt x="64" y="11"/>
                    <a:pt x="64" y="11"/>
                  </a:cubicBezTo>
                  <a:cubicBezTo>
                    <a:pt x="65" y="10"/>
                    <a:pt x="65" y="10"/>
                    <a:pt x="65" y="10"/>
                  </a:cubicBezTo>
                  <a:cubicBezTo>
                    <a:pt x="65" y="10"/>
                    <a:pt x="65" y="10"/>
                    <a:pt x="65" y="10"/>
                  </a:cubicBezTo>
                  <a:cubicBezTo>
                    <a:pt x="65" y="10"/>
                    <a:pt x="65" y="9"/>
                    <a:pt x="65" y="8"/>
                  </a:cubicBezTo>
                  <a:cubicBezTo>
                    <a:pt x="62" y="9"/>
                    <a:pt x="61" y="5"/>
                    <a:pt x="60" y="5"/>
                  </a:cubicBezTo>
                  <a:cubicBezTo>
                    <a:pt x="60" y="13"/>
                    <a:pt x="55" y="6"/>
                    <a:pt x="52" y="8"/>
                  </a:cubicBezTo>
                  <a:cubicBezTo>
                    <a:pt x="50" y="8"/>
                    <a:pt x="50" y="8"/>
                    <a:pt x="50" y="8"/>
                  </a:cubicBezTo>
                  <a:cubicBezTo>
                    <a:pt x="49" y="8"/>
                    <a:pt x="49" y="8"/>
                    <a:pt x="49" y="8"/>
                  </a:cubicBezTo>
                  <a:cubicBezTo>
                    <a:pt x="49" y="7"/>
                    <a:pt x="50" y="6"/>
                    <a:pt x="51" y="5"/>
                  </a:cubicBezTo>
                  <a:cubicBezTo>
                    <a:pt x="50" y="6"/>
                    <a:pt x="46" y="5"/>
                    <a:pt x="46" y="7"/>
                  </a:cubicBezTo>
                  <a:cubicBezTo>
                    <a:pt x="38" y="6"/>
                    <a:pt x="38" y="6"/>
                    <a:pt x="38" y="6"/>
                  </a:cubicBezTo>
                  <a:cubicBezTo>
                    <a:pt x="38" y="6"/>
                    <a:pt x="38" y="5"/>
                    <a:pt x="38" y="5"/>
                  </a:cubicBezTo>
                  <a:cubicBezTo>
                    <a:pt x="37" y="5"/>
                    <a:pt x="37" y="5"/>
                    <a:pt x="37" y="6"/>
                  </a:cubicBezTo>
                  <a:cubicBezTo>
                    <a:pt x="25" y="4"/>
                    <a:pt x="13" y="2"/>
                    <a:pt x="0" y="0"/>
                  </a:cubicBezTo>
                  <a:cubicBezTo>
                    <a:pt x="2" y="1"/>
                    <a:pt x="3" y="3"/>
                    <a:pt x="5" y="4"/>
                  </a:cubicBezTo>
                  <a:cubicBezTo>
                    <a:pt x="1" y="8"/>
                    <a:pt x="8" y="5"/>
                    <a:pt x="6" y="10"/>
                  </a:cubicBezTo>
                  <a:cubicBezTo>
                    <a:pt x="5" y="11"/>
                    <a:pt x="3" y="11"/>
                    <a:pt x="2" y="9"/>
                  </a:cubicBezTo>
                  <a:cubicBezTo>
                    <a:pt x="1" y="12"/>
                    <a:pt x="3" y="14"/>
                    <a:pt x="2" y="17"/>
                  </a:cubicBezTo>
                  <a:cubicBezTo>
                    <a:pt x="6" y="21"/>
                    <a:pt x="9" y="9"/>
                    <a:pt x="13" y="12"/>
                  </a:cubicBezTo>
                  <a:cubicBezTo>
                    <a:pt x="12" y="15"/>
                    <a:pt x="11" y="17"/>
                    <a:pt x="14" y="17"/>
                  </a:cubicBezTo>
                  <a:cubicBezTo>
                    <a:pt x="13" y="18"/>
                    <a:pt x="13" y="18"/>
                    <a:pt x="13" y="18"/>
                  </a:cubicBezTo>
                  <a:cubicBezTo>
                    <a:pt x="18" y="15"/>
                    <a:pt x="15" y="25"/>
                    <a:pt x="20" y="17"/>
                  </a:cubicBezTo>
                  <a:cubicBezTo>
                    <a:pt x="19" y="21"/>
                    <a:pt x="19" y="21"/>
                    <a:pt x="19" y="21"/>
                  </a:cubicBezTo>
                  <a:cubicBezTo>
                    <a:pt x="22" y="19"/>
                    <a:pt x="26" y="19"/>
                    <a:pt x="28" y="19"/>
                  </a:cubicBezTo>
                  <a:cubicBezTo>
                    <a:pt x="28" y="20"/>
                    <a:pt x="28" y="20"/>
                    <a:pt x="28" y="20"/>
                  </a:cubicBezTo>
                  <a:cubicBezTo>
                    <a:pt x="35" y="17"/>
                    <a:pt x="32" y="20"/>
                    <a:pt x="39" y="19"/>
                  </a:cubicBezTo>
                  <a:cubicBezTo>
                    <a:pt x="35" y="23"/>
                    <a:pt x="35" y="23"/>
                    <a:pt x="35" y="23"/>
                  </a:cubicBezTo>
                  <a:cubicBezTo>
                    <a:pt x="37" y="26"/>
                    <a:pt x="39" y="21"/>
                    <a:pt x="40" y="21"/>
                  </a:cubicBezTo>
                  <a:cubicBezTo>
                    <a:pt x="40" y="22"/>
                    <a:pt x="40" y="25"/>
                    <a:pt x="38" y="26"/>
                  </a:cubicBezTo>
                  <a:cubicBezTo>
                    <a:pt x="48" y="20"/>
                    <a:pt x="48" y="20"/>
                    <a:pt x="48" y="20"/>
                  </a:cubicBezTo>
                  <a:cubicBezTo>
                    <a:pt x="51" y="17"/>
                    <a:pt x="48" y="17"/>
                    <a:pt x="48" y="15"/>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3" name="Freeform 1448"/>
            <p:cNvSpPr>
              <a:spLocks/>
            </p:cNvSpPr>
            <p:nvPr/>
          </p:nvSpPr>
          <p:spPr bwMode="auto">
            <a:xfrm>
              <a:off x="3908" y="2858"/>
              <a:ext cx="129" cy="59"/>
            </a:xfrm>
            <a:custGeom>
              <a:avLst/>
              <a:gdLst>
                <a:gd name="T0" fmla="*/ 52 w 57"/>
                <a:gd name="T1" fmla="*/ 1 h 26"/>
                <a:gd name="T2" fmla="*/ 43 w 57"/>
                <a:gd name="T3" fmla="*/ 0 h 26"/>
                <a:gd name="T4" fmla="*/ 33 w 57"/>
                <a:gd name="T5" fmla="*/ 9 h 26"/>
                <a:gd name="T6" fmla="*/ 26 w 57"/>
                <a:gd name="T7" fmla="*/ 8 h 26"/>
                <a:gd name="T8" fmla="*/ 8 w 57"/>
                <a:gd name="T9" fmla="*/ 17 h 26"/>
                <a:gd name="T10" fmla="*/ 20 w 57"/>
                <a:gd name="T11" fmla="*/ 14 h 26"/>
                <a:gd name="T12" fmla="*/ 0 w 57"/>
                <a:gd name="T13" fmla="*/ 26 h 26"/>
                <a:gd name="T14" fmla="*/ 20 w 57"/>
                <a:gd name="T15" fmla="*/ 18 h 26"/>
                <a:gd name="T16" fmla="*/ 19 w 57"/>
                <a:gd name="T17" fmla="*/ 20 h 26"/>
                <a:gd name="T18" fmla="*/ 36 w 57"/>
                <a:gd name="T19" fmla="*/ 14 h 26"/>
                <a:gd name="T20" fmla="*/ 32 w 57"/>
                <a:gd name="T21" fmla="*/ 18 h 26"/>
                <a:gd name="T22" fmla="*/ 46 w 57"/>
                <a:gd name="T23" fmla="*/ 9 h 26"/>
                <a:gd name="T24" fmla="*/ 57 w 57"/>
                <a:gd name="T25" fmla="*/ 0 h 26"/>
                <a:gd name="T26" fmla="*/ 52 w 57"/>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26">
                  <a:moveTo>
                    <a:pt x="52" y="1"/>
                  </a:moveTo>
                  <a:cubicBezTo>
                    <a:pt x="47" y="3"/>
                    <a:pt x="41" y="2"/>
                    <a:pt x="43" y="0"/>
                  </a:cubicBezTo>
                  <a:cubicBezTo>
                    <a:pt x="34" y="6"/>
                    <a:pt x="32" y="3"/>
                    <a:pt x="33" y="9"/>
                  </a:cubicBezTo>
                  <a:cubicBezTo>
                    <a:pt x="27" y="14"/>
                    <a:pt x="19" y="12"/>
                    <a:pt x="26" y="8"/>
                  </a:cubicBezTo>
                  <a:cubicBezTo>
                    <a:pt x="20" y="11"/>
                    <a:pt x="14" y="14"/>
                    <a:pt x="8" y="17"/>
                  </a:cubicBezTo>
                  <a:cubicBezTo>
                    <a:pt x="12" y="16"/>
                    <a:pt x="16" y="15"/>
                    <a:pt x="20" y="14"/>
                  </a:cubicBezTo>
                  <a:cubicBezTo>
                    <a:pt x="18" y="20"/>
                    <a:pt x="1" y="19"/>
                    <a:pt x="0" y="26"/>
                  </a:cubicBezTo>
                  <a:cubicBezTo>
                    <a:pt x="7" y="23"/>
                    <a:pt x="13" y="21"/>
                    <a:pt x="20" y="18"/>
                  </a:cubicBezTo>
                  <a:cubicBezTo>
                    <a:pt x="19" y="20"/>
                    <a:pt x="19" y="20"/>
                    <a:pt x="19" y="20"/>
                  </a:cubicBezTo>
                  <a:cubicBezTo>
                    <a:pt x="23" y="17"/>
                    <a:pt x="32" y="15"/>
                    <a:pt x="36" y="14"/>
                  </a:cubicBezTo>
                  <a:cubicBezTo>
                    <a:pt x="35" y="15"/>
                    <a:pt x="36" y="16"/>
                    <a:pt x="32" y="18"/>
                  </a:cubicBezTo>
                  <a:cubicBezTo>
                    <a:pt x="45" y="14"/>
                    <a:pt x="46" y="12"/>
                    <a:pt x="46" y="9"/>
                  </a:cubicBezTo>
                  <a:cubicBezTo>
                    <a:pt x="47" y="6"/>
                    <a:pt x="47" y="4"/>
                    <a:pt x="57" y="0"/>
                  </a:cubicBezTo>
                  <a:cubicBezTo>
                    <a:pt x="56" y="0"/>
                    <a:pt x="54" y="1"/>
                    <a:pt x="52" y="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4" name="Freeform 1449"/>
            <p:cNvSpPr>
              <a:spLocks/>
            </p:cNvSpPr>
            <p:nvPr/>
          </p:nvSpPr>
          <p:spPr bwMode="auto">
            <a:xfrm>
              <a:off x="4037" y="2817"/>
              <a:ext cx="132" cy="84"/>
            </a:xfrm>
            <a:custGeom>
              <a:avLst/>
              <a:gdLst>
                <a:gd name="T0" fmla="*/ 19 w 58"/>
                <a:gd name="T1" fmla="*/ 25 h 37"/>
                <a:gd name="T2" fmla="*/ 27 w 58"/>
                <a:gd name="T3" fmla="*/ 17 h 37"/>
                <a:gd name="T4" fmla="*/ 42 w 58"/>
                <a:gd name="T5" fmla="*/ 14 h 37"/>
                <a:gd name="T6" fmla="*/ 44 w 58"/>
                <a:gd name="T7" fmla="*/ 8 h 37"/>
                <a:gd name="T8" fmla="*/ 38 w 58"/>
                <a:gd name="T9" fmla="*/ 10 h 37"/>
                <a:gd name="T10" fmla="*/ 52 w 58"/>
                <a:gd name="T11" fmla="*/ 0 h 37"/>
                <a:gd name="T12" fmla="*/ 32 w 58"/>
                <a:gd name="T13" fmla="*/ 9 h 37"/>
                <a:gd name="T14" fmla="*/ 7 w 58"/>
                <a:gd name="T15" fmla="*/ 12 h 37"/>
                <a:gd name="T16" fmla="*/ 0 w 58"/>
                <a:gd name="T17" fmla="*/ 18 h 37"/>
                <a:gd name="T18" fmla="*/ 3 w 58"/>
                <a:gd name="T19" fmla="*/ 17 h 37"/>
                <a:gd name="T20" fmla="*/ 5 w 58"/>
                <a:gd name="T21" fmla="*/ 23 h 37"/>
                <a:gd name="T22" fmla="*/ 15 w 58"/>
                <a:gd name="T23" fmla="*/ 20 h 37"/>
                <a:gd name="T24" fmla="*/ 0 w 58"/>
                <a:gd name="T25" fmla="*/ 32 h 37"/>
                <a:gd name="T26" fmla="*/ 31 w 58"/>
                <a:gd name="T27" fmla="*/ 30 h 37"/>
                <a:gd name="T28" fmla="*/ 19 w 58"/>
                <a:gd name="T2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19" y="25"/>
                  </a:moveTo>
                  <a:cubicBezTo>
                    <a:pt x="27" y="17"/>
                    <a:pt x="27" y="17"/>
                    <a:pt x="27" y="17"/>
                  </a:cubicBezTo>
                  <a:cubicBezTo>
                    <a:pt x="42" y="14"/>
                    <a:pt x="42" y="14"/>
                    <a:pt x="42" y="14"/>
                  </a:cubicBezTo>
                  <a:cubicBezTo>
                    <a:pt x="42" y="12"/>
                    <a:pt x="52" y="8"/>
                    <a:pt x="44" y="8"/>
                  </a:cubicBezTo>
                  <a:cubicBezTo>
                    <a:pt x="43" y="9"/>
                    <a:pt x="40" y="10"/>
                    <a:pt x="38" y="10"/>
                  </a:cubicBezTo>
                  <a:cubicBezTo>
                    <a:pt x="39" y="6"/>
                    <a:pt x="58" y="3"/>
                    <a:pt x="52" y="0"/>
                  </a:cubicBezTo>
                  <a:cubicBezTo>
                    <a:pt x="40" y="4"/>
                    <a:pt x="38" y="3"/>
                    <a:pt x="32" y="9"/>
                  </a:cubicBezTo>
                  <a:cubicBezTo>
                    <a:pt x="21" y="11"/>
                    <a:pt x="13" y="12"/>
                    <a:pt x="7" y="12"/>
                  </a:cubicBezTo>
                  <a:cubicBezTo>
                    <a:pt x="4" y="13"/>
                    <a:pt x="4" y="16"/>
                    <a:pt x="0" y="18"/>
                  </a:cubicBezTo>
                  <a:cubicBezTo>
                    <a:pt x="1" y="18"/>
                    <a:pt x="2" y="17"/>
                    <a:pt x="3" y="17"/>
                  </a:cubicBezTo>
                  <a:cubicBezTo>
                    <a:pt x="5" y="23"/>
                    <a:pt x="5" y="23"/>
                    <a:pt x="5" y="23"/>
                  </a:cubicBezTo>
                  <a:cubicBezTo>
                    <a:pt x="8" y="21"/>
                    <a:pt x="12" y="21"/>
                    <a:pt x="15" y="20"/>
                  </a:cubicBezTo>
                  <a:cubicBezTo>
                    <a:pt x="10" y="24"/>
                    <a:pt x="5" y="28"/>
                    <a:pt x="0" y="32"/>
                  </a:cubicBezTo>
                  <a:cubicBezTo>
                    <a:pt x="7" y="37"/>
                    <a:pt x="23" y="29"/>
                    <a:pt x="31" y="30"/>
                  </a:cubicBezTo>
                  <a:cubicBezTo>
                    <a:pt x="21" y="26"/>
                    <a:pt x="37" y="25"/>
                    <a:pt x="1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5" name="Freeform 1451"/>
            <p:cNvSpPr>
              <a:spLocks/>
            </p:cNvSpPr>
            <p:nvPr/>
          </p:nvSpPr>
          <p:spPr bwMode="auto">
            <a:xfrm>
              <a:off x="4124" y="2820"/>
              <a:ext cx="133" cy="61"/>
            </a:xfrm>
            <a:custGeom>
              <a:avLst/>
              <a:gdLst>
                <a:gd name="T0" fmla="*/ 30 w 59"/>
                <a:gd name="T1" fmla="*/ 0 h 27"/>
                <a:gd name="T2" fmla="*/ 26 w 59"/>
                <a:gd name="T3" fmla="*/ 7 h 27"/>
                <a:gd name="T4" fmla="*/ 7 w 59"/>
                <a:gd name="T5" fmla="*/ 15 h 27"/>
                <a:gd name="T6" fmla="*/ 7 w 59"/>
                <a:gd name="T7" fmla="*/ 20 h 27"/>
                <a:gd name="T8" fmla="*/ 18 w 59"/>
                <a:gd name="T9" fmla="*/ 16 h 27"/>
                <a:gd name="T10" fmla="*/ 8 w 59"/>
                <a:gd name="T11" fmla="*/ 21 h 27"/>
                <a:gd name="T12" fmla="*/ 10 w 59"/>
                <a:gd name="T13" fmla="*/ 27 h 27"/>
                <a:gd name="T14" fmla="*/ 59 w 59"/>
                <a:gd name="T15" fmla="*/ 4 h 27"/>
                <a:gd name="T16" fmla="*/ 23 w 59"/>
                <a:gd name="T17" fmla="*/ 13 h 27"/>
                <a:gd name="T18" fmla="*/ 27 w 59"/>
                <a:gd name="T19" fmla="*/ 8 h 27"/>
                <a:gd name="T20" fmla="*/ 56 w 59"/>
                <a:gd name="T21" fmla="*/ 2 h 27"/>
                <a:gd name="T22" fmla="*/ 31 w 59"/>
                <a:gd name="T23" fmla="*/ 6 h 27"/>
                <a:gd name="T24" fmla="*/ 35 w 59"/>
                <a:gd name="T25" fmla="*/ 0 h 27"/>
                <a:gd name="T26" fmla="*/ 30 w 5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7">
                  <a:moveTo>
                    <a:pt x="30" y="0"/>
                  </a:moveTo>
                  <a:cubicBezTo>
                    <a:pt x="29" y="2"/>
                    <a:pt x="4" y="11"/>
                    <a:pt x="26" y="7"/>
                  </a:cubicBezTo>
                  <a:cubicBezTo>
                    <a:pt x="26" y="12"/>
                    <a:pt x="12" y="12"/>
                    <a:pt x="7" y="15"/>
                  </a:cubicBezTo>
                  <a:cubicBezTo>
                    <a:pt x="11" y="15"/>
                    <a:pt x="5" y="19"/>
                    <a:pt x="7" y="20"/>
                  </a:cubicBezTo>
                  <a:cubicBezTo>
                    <a:pt x="10" y="19"/>
                    <a:pt x="13" y="17"/>
                    <a:pt x="18" y="16"/>
                  </a:cubicBezTo>
                  <a:cubicBezTo>
                    <a:pt x="21" y="17"/>
                    <a:pt x="14" y="21"/>
                    <a:pt x="8" y="21"/>
                  </a:cubicBezTo>
                  <a:cubicBezTo>
                    <a:pt x="15" y="22"/>
                    <a:pt x="0" y="27"/>
                    <a:pt x="10" y="27"/>
                  </a:cubicBezTo>
                  <a:cubicBezTo>
                    <a:pt x="31" y="20"/>
                    <a:pt x="46" y="15"/>
                    <a:pt x="59" y="4"/>
                  </a:cubicBezTo>
                  <a:cubicBezTo>
                    <a:pt x="47" y="8"/>
                    <a:pt x="34" y="13"/>
                    <a:pt x="23" y="13"/>
                  </a:cubicBezTo>
                  <a:cubicBezTo>
                    <a:pt x="27" y="8"/>
                    <a:pt x="27" y="8"/>
                    <a:pt x="27" y="8"/>
                  </a:cubicBezTo>
                  <a:cubicBezTo>
                    <a:pt x="39" y="9"/>
                    <a:pt x="45" y="4"/>
                    <a:pt x="56" y="2"/>
                  </a:cubicBezTo>
                  <a:cubicBezTo>
                    <a:pt x="31" y="6"/>
                    <a:pt x="31" y="6"/>
                    <a:pt x="31" y="6"/>
                  </a:cubicBezTo>
                  <a:cubicBezTo>
                    <a:pt x="18" y="5"/>
                    <a:pt x="26" y="3"/>
                    <a:pt x="35" y="0"/>
                  </a:cubicBezTo>
                  <a:cubicBezTo>
                    <a:pt x="33" y="0"/>
                    <a:pt x="30" y="0"/>
                    <a:pt x="30" y="0"/>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6" name="Freeform 1452"/>
            <p:cNvSpPr>
              <a:spLocks/>
            </p:cNvSpPr>
            <p:nvPr/>
          </p:nvSpPr>
          <p:spPr bwMode="auto">
            <a:xfrm>
              <a:off x="2143" y="2181"/>
              <a:ext cx="2669" cy="618"/>
            </a:xfrm>
            <a:custGeom>
              <a:avLst/>
              <a:gdLst>
                <a:gd name="T0" fmla="*/ 909 w 1176"/>
                <a:gd name="T1" fmla="*/ 81 h 272"/>
                <a:gd name="T2" fmla="*/ 728 w 1176"/>
                <a:gd name="T3" fmla="*/ 80 h 272"/>
                <a:gd name="T4" fmla="*/ 570 w 1176"/>
                <a:gd name="T5" fmla="*/ 78 h 272"/>
                <a:gd name="T6" fmla="*/ 447 w 1176"/>
                <a:gd name="T7" fmla="*/ 83 h 272"/>
                <a:gd name="T8" fmla="*/ 102 w 1176"/>
                <a:gd name="T9" fmla="*/ 111 h 272"/>
                <a:gd name="T10" fmla="*/ 46 w 1176"/>
                <a:gd name="T11" fmla="*/ 104 h 272"/>
                <a:gd name="T12" fmla="*/ 226 w 1176"/>
                <a:gd name="T13" fmla="*/ 69 h 272"/>
                <a:gd name="T14" fmla="*/ 335 w 1176"/>
                <a:gd name="T15" fmla="*/ 53 h 272"/>
                <a:gd name="T16" fmla="*/ 560 w 1176"/>
                <a:gd name="T17" fmla="*/ 41 h 272"/>
                <a:gd name="T18" fmla="*/ 648 w 1176"/>
                <a:gd name="T19" fmla="*/ 44 h 272"/>
                <a:gd name="T20" fmla="*/ 908 w 1176"/>
                <a:gd name="T21" fmla="*/ 26 h 272"/>
                <a:gd name="T22" fmla="*/ 998 w 1176"/>
                <a:gd name="T23" fmla="*/ 35 h 272"/>
                <a:gd name="T24" fmla="*/ 996 w 1176"/>
                <a:gd name="T25" fmla="*/ 24 h 272"/>
                <a:gd name="T26" fmla="*/ 1027 w 1176"/>
                <a:gd name="T27" fmla="*/ 18 h 272"/>
                <a:gd name="T28" fmla="*/ 942 w 1176"/>
                <a:gd name="T29" fmla="*/ 20 h 272"/>
                <a:gd name="T30" fmla="*/ 914 w 1176"/>
                <a:gd name="T31" fmla="*/ 18 h 272"/>
                <a:gd name="T32" fmla="*/ 940 w 1176"/>
                <a:gd name="T33" fmla="*/ 3 h 272"/>
                <a:gd name="T34" fmla="*/ 998 w 1176"/>
                <a:gd name="T35" fmla="*/ 9 h 272"/>
                <a:gd name="T36" fmla="*/ 988 w 1176"/>
                <a:gd name="T37" fmla="*/ 147 h 272"/>
                <a:gd name="T38" fmla="*/ 956 w 1176"/>
                <a:gd name="T39" fmla="*/ 143 h 272"/>
                <a:gd name="T40" fmla="*/ 852 w 1176"/>
                <a:gd name="T41" fmla="*/ 141 h 272"/>
                <a:gd name="T42" fmla="*/ 894 w 1176"/>
                <a:gd name="T43" fmla="*/ 154 h 272"/>
                <a:gd name="T44" fmla="*/ 778 w 1176"/>
                <a:gd name="T45" fmla="*/ 167 h 272"/>
                <a:gd name="T46" fmla="*/ 669 w 1176"/>
                <a:gd name="T47" fmla="*/ 184 h 272"/>
                <a:gd name="T48" fmla="*/ 706 w 1176"/>
                <a:gd name="T49" fmla="*/ 178 h 272"/>
                <a:gd name="T50" fmla="*/ 618 w 1176"/>
                <a:gd name="T51" fmla="*/ 169 h 272"/>
                <a:gd name="T52" fmla="*/ 600 w 1176"/>
                <a:gd name="T53" fmla="*/ 196 h 272"/>
                <a:gd name="T54" fmla="*/ 543 w 1176"/>
                <a:gd name="T55" fmla="*/ 220 h 272"/>
                <a:gd name="T56" fmla="*/ 525 w 1176"/>
                <a:gd name="T57" fmla="*/ 147 h 272"/>
                <a:gd name="T58" fmla="*/ 563 w 1176"/>
                <a:gd name="T59" fmla="*/ 154 h 272"/>
                <a:gd name="T60" fmla="*/ 523 w 1176"/>
                <a:gd name="T61" fmla="*/ 151 h 272"/>
                <a:gd name="T62" fmla="*/ 521 w 1176"/>
                <a:gd name="T63" fmla="*/ 154 h 272"/>
                <a:gd name="T64" fmla="*/ 509 w 1176"/>
                <a:gd name="T65" fmla="*/ 215 h 272"/>
                <a:gd name="T66" fmla="*/ 578 w 1176"/>
                <a:gd name="T67" fmla="*/ 164 h 272"/>
                <a:gd name="T68" fmla="*/ 625 w 1176"/>
                <a:gd name="T69" fmla="*/ 154 h 272"/>
                <a:gd name="T70" fmla="*/ 696 w 1176"/>
                <a:gd name="T71" fmla="*/ 162 h 272"/>
                <a:gd name="T72" fmla="*/ 725 w 1176"/>
                <a:gd name="T73" fmla="*/ 147 h 272"/>
                <a:gd name="T74" fmla="*/ 743 w 1176"/>
                <a:gd name="T75" fmla="*/ 169 h 272"/>
                <a:gd name="T76" fmla="*/ 1002 w 1176"/>
                <a:gd name="T77" fmla="*/ 159 h 272"/>
                <a:gd name="T78" fmla="*/ 1009 w 1176"/>
                <a:gd name="T79" fmla="*/ 174 h 272"/>
                <a:gd name="T80" fmla="*/ 1129 w 1176"/>
                <a:gd name="T81" fmla="*/ 218 h 272"/>
                <a:gd name="T82" fmla="*/ 1068 w 1176"/>
                <a:gd name="T83" fmla="*/ 242 h 272"/>
                <a:gd name="T84" fmla="*/ 1011 w 1176"/>
                <a:gd name="T85" fmla="*/ 261 h 272"/>
                <a:gd name="T86" fmla="*/ 961 w 1176"/>
                <a:gd name="T87" fmla="*/ 255 h 272"/>
                <a:gd name="T88" fmla="*/ 1038 w 1176"/>
                <a:gd name="T89" fmla="*/ 217 h 272"/>
                <a:gd name="T90" fmla="*/ 1050 w 1176"/>
                <a:gd name="T91" fmla="*/ 201 h 272"/>
                <a:gd name="T92" fmla="*/ 956 w 1176"/>
                <a:gd name="T93" fmla="*/ 237 h 272"/>
                <a:gd name="T94" fmla="*/ 1011 w 1176"/>
                <a:gd name="T95" fmla="*/ 193 h 272"/>
                <a:gd name="T96" fmla="*/ 1047 w 1176"/>
                <a:gd name="T97" fmla="*/ 241 h 272"/>
                <a:gd name="T98" fmla="*/ 942 w 1176"/>
                <a:gd name="T99" fmla="*/ 237 h 272"/>
                <a:gd name="T100" fmla="*/ 849 w 1176"/>
                <a:gd name="T101" fmla="*/ 219 h 272"/>
                <a:gd name="T102" fmla="*/ 693 w 1176"/>
                <a:gd name="T103" fmla="*/ 227 h 272"/>
                <a:gd name="T104" fmla="*/ 523 w 1176"/>
                <a:gd name="T105" fmla="*/ 239 h 272"/>
                <a:gd name="T106" fmla="*/ 600 w 1176"/>
                <a:gd name="T107" fmla="*/ 110 h 272"/>
                <a:gd name="T108" fmla="*/ 637 w 1176"/>
                <a:gd name="T109" fmla="*/ 120 h 272"/>
                <a:gd name="T110" fmla="*/ 735 w 1176"/>
                <a:gd name="T111" fmla="*/ 86 h 272"/>
                <a:gd name="T112" fmla="*/ 826 w 1176"/>
                <a:gd name="T113" fmla="*/ 73 h 272"/>
                <a:gd name="T114" fmla="*/ 936 w 1176"/>
                <a:gd name="T115" fmla="*/ 48 h 272"/>
                <a:gd name="T116" fmla="*/ 960 w 1176"/>
                <a:gd name="T117" fmla="*/ 80 h 272"/>
                <a:gd name="T118" fmla="*/ 1009 w 1176"/>
                <a:gd name="T119" fmla="*/ 85 h 272"/>
                <a:gd name="T120" fmla="*/ 999 w 1176"/>
                <a:gd name="T121" fmla="*/ 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6" h="272">
                  <a:moveTo>
                    <a:pt x="978" y="75"/>
                  </a:moveTo>
                  <a:cubicBezTo>
                    <a:pt x="975" y="75"/>
                    <a:pt x="975" y="75"/>
                    <a:pt x="975" y="75"/>
                  </a:cubicBezTo>
                  <a:cubicBezTo>
                    <a:pt x="976" y="74"/>
                    <a:pt x="976" y="74"/>
                    <a:pt x="976" y="74"/>
                  </a:cubicBezTo>
                  <a:cubicBezTo>
                    <a:pt x="973" y="74"/>
                    <a:pt x="970" y="73"/>
                    <a:pt x="967" y="73"/>
                  </a:cubicBezTo>
                  <a:cubicBezTo>
                    <a:pt x="966" y="73"/>
                    <a:pt x="965" y="73"/>
                    <a:pt x="964" y="73"/>
                  </a:cubicBezTo>
                  <a:cubicBezTo>
                    <a:pt x="964" y="73"/>
                    <a:pt x="965" y="73"/>
                    <a:pt x="965" y="72"/>
                  </a:cubicBezTo>
                  <a:cubicBezTo>
                    <a:pt x="962" y="72"/>
                    <a:pt x="962" y="72"/>
                    <a:pt x="962" y="72"/>
                  </a:cubicBezTo>
                  <a:cubicBezTo>
                    <a:pt x="958" y="74"/>
                    <a:pt x="952" y="75"/>
                    <a:pt x="946" y="77"/>
                  </a:cubicBezTo>
                  <a:cubicBezTo>
                    <a:pt x="941" y="78"/>
                    <a:pt x="941" y="78"/>
                    <a:pt x="941" y="78"/>
                  </a:cubicBezTo>
                  <a:cubicBezTo>
                    <a:pt x="939" y="78"/>
                    <a:pt x="938" y="78"/>
                    <a:pt x="936" y="79"/>
                  </a:cubicBezTo>
                  <a:cubicBezTo>
                    <a:pt x="934" y="79"/>
                    <a:pt x="932" y="79"/>
                    <a:pt x="930" y="80"/>
                  </a:cubicBezTo>
                  <a:cubicBezTo>
                    <a:pt x="923" y="81"/>
                    <a:pt x="915" y="82"/>
                    <a:pt x="909" y="81"/>
                  </a:cubicBezTo>
                  <a:cubicBezTo>
                    <a:pt x="914" y="82"/>
                    <a:pt x="921" y="81"/>
                    <a:pt x="919" y="79"/>
                  </a:cubicBezTo>
                  <a:cubicBezTo>
                    <a:pt x="909" y="77"/>
                    <a:pt x="904" y="71"/>
                    <a:pt x="886" y="75"/>
                  </a:cubicBezTo>
                  <a:cubicBezTo>
                    <a:pt x="897" y="75"/>
                    <a:pt x="897" y="75"/>
                    <a:pt x="897" y="75"/>
                  </a:cubicBezTo>
                  <a:cubicBezTo>
                    <a:pt x="873" y="83"/>
                    <a:pt x="873" y="83"/>
                    <a:pt x="873" y="83"/>
                  </a:cubicBezTo>
                  <a:cubicBezTo>
                    <a:pt x="865" y="79"/>
                    <a:pt x="885" y="79"/>
                    <a:pt x="888" y="76"/>
                  </a:cubicBezTo>
                  <a:cubicBezTo>
                    <a:pt x="870" y="80"/>
                    <a:pt x="855" y="69"/>
                    <a:pt x="847" y="76"/>
                  </a:cubicBezTo>
                  <a:cubicBezTo>
                    <a:pt x="846" y="72"/>
                    <a:pt x="844" y="66"/>
                    <a:pt x="832" y="66"/>
                  </a:cubicBezTo>
                  <a:cubicBezTo>
                    <a:pt x="840" y="70"/>
                    <a:pt x="825" y="69"/>
                    <a:pt x="832" y="74"/>
                  </a:cubicBezTo>
                  <a:cubicBezTo>
                    <a:pt x="828" y="76"/>
                    <a:pt x="819" y="72"/>
                    <a:pt x="818" y="75"/>
                  </a:cubicBezTo>
                  <a:cubicBezTo>
                    <a:pt x="819" y="73"/>
                    <a:pt x="819" y="73"/>
                    <a:pt x="819" y="73"/>
                  </a:cubicBezTo>
                  <a:cubicBezTo>
                    <a:pt x="799" y="67"/>
                    <a:pt x="792" y="77"/>
                    <a:pt x="784" y="80"/>
                  </a:cubicBezTo>
                  <a:cubicBezTo>
                    <a:pt x="759" y="82"/>
                    <a:pt x="748" y="79"/>
                    <a:pt x="728" y="80"/>
                  </a:cubicBezTo>
                  <a:cubicBezTo>
                    <a:pt x="728" y="78"/>
                    <a:pt x="722" y="71"/>
                    <a:pt x="714" y="71"/>
                  </a:cubicBezTo>
                  <a:cubicBezTo>
                    <a:pt x="711" y="75"/>
                    <a:pt x="693" y="76"/>
                    <a:pt x="691" y="81"/>
                  </a:cubicBezTo>
                  <a:cubicBezTo>
                    <a:pt x="705" y="83"/>
                    <a:pt x="702" y="77"/>
                    <a:pt x="711" y="76"/>
                  </a:cubicBezTo>
                  <a:cubicBezTo>
                    <a:pt x="718" y="81"/>
                    <a:pt x="712" y="81"/>
                    <a:pt x="721" y="83"/>
                  </a:cubicBezTo>
                  <a:cubicBezTo>
                    <a:pt x="714" y="82"/>
                    <a:pt x="686" y="86"/>
                    <a:pt x="678" y="82"/>
                  </a:cubicBezTo>
                  <a:cubicBezTo>
                    <a:pt x="681" y="81"/>
                    <a:pt x="681" y="81"/>
                    <a:pt x="681" y="81"/>
                  </a:cubicBezTo>
                  <a:cubicBezTo>
                    <a:pt x="667" y="79"/>
                    <a:pt x="664" y="68"/>
                    <a:pt x="642" y="75"/>
                  </a:cubicBezTo>
                  <a:cubicBezTo>
                    <a:pt x="631" y="78"/>
                    <a:pt x="631" y="78"/>
                    <a:pt x="631" y="78"/>
                  </a:cubicBezTo>
                  <a:cubicBezTo>
                    <a:pt x="631" y="77"/>
                    <a:pt x="631" y="77"/>
                    <a:pt x="632" y="76"/>
                  </a:cubicBezTo>
                  <a:cubicBezTo>
                    <a:pt x="614" y="76"/>
                    <a:pt x="619" y="71"/>
                    <a:pt x="599" y="75"/>
                  </a:cubicBezTo>
                  <a:cubicBezTo>
                    <a:pt x="601" y="75"/>
                    <a:pt x="600" y="74"/>
                    <a:pt x="601" y="74"/>
                  </a:cubicBezTo>
                  <a:cubicBezTo>
                    <a:pt x="590" y="71"/>
                    <a:pt x="579" y="76"/>
                    <a:pt x="570" y="78"/>
                  </a:cubicBezTo>
                  <a:cubicBezTo>
                    <a:pt x="565" y="74"/>
                    <a:pt x="571" y="74"/>
                    <a:pt x="575" y="71"/>
                  </a:cubicBezTo>
                  <a:cubicBezTo>
                    <a:pt x="555" y="70"/>
                    <a:pt x="534" y="77"/>
                    <a:pt x="522" y="82"/>
                  </a:cubicBezTo>
                  <a:cubicBezTo>
                    <a:pt x="509" y="80"/>
                    <a:pt x="509" y="80"/>
                    <a:pt x="509" y="80"/>
                  </a:cubicBezTo>
                  <a:cubicBezTo>
                    <a:pt x="517" y="78"/>
                    <a:pt x="526" y="74"/>
                    <a:pt x="523" y="71"/>
                  </a:cubicBezTo>
                  <a:cubicBezTo>
                    <a:pt x="516" y="72"/>
                    <a:pt x="518" y="74"/>
                    <a:pt x="508" y="74"/>
                  </a:cubicBezTo>
                  <a:cubicBezTo>
                    <a:pt x="510" y="71"/>
                    <a:pt x="514" y="69"/>
                    <a:pt x="518" y="66"/>
                  </a:cubicBezTo>
                  <a:cubicBezTo>
                    <a:pt x="498" y="62"/>
                    <a:pt x="514" y="74"/>
                    <a:pt x="499" y="67"/>
                  </a:cubicBezTo>
                  <a:cubicBezTo>
                    <a:pt x="493" y="68"/>
                    <a:pt x="489" y="71"/>
                    <a:pt x="489" y="74"/>
                  </a:cubicBezTo>
                  <a:cubicBezTo>
                    <a:pt x="477" y="71"/>
                    <a:pt x="477" y="71"/>
                    <a:pt x="477" y="71"/>
                  </a:cubicBezTo>
                  <a:cubicBezTo>
                    <a:pt x="476" y="74"/>
                    <a:pt x="462" y="75"/>
                    <a:pt x="452" y="76"/>
                  </a:cubicBezTo>
                  <a:cubicBezTo>
                    <a:pt x="451" y="78"/>
                    <a:pt x="460" y="80"/>
                    <a:pt x="464" y="78"/>
                  </a:cubicBezTo>
                  <a:cubicBezTo>
                    <a:pt x="463" y="81"/>
                    <a:pt x="453" y="83"/>
                    <a:pt x="447" y="83"/>
                  </a:cubicBezTo>
                  <a:cubicBezTo>
                    <a:pt x="444" y="75"/>
                    <a:pt x="405" y="86"/>
                    <a:pt x="412" y="77"/>
                  </a:cubicBezTo>
                  <a:cubicBezTo>
                    <a:pt x="383" y="81"/>
                    <a:pt x="343" y="84"/>
                    <a:pt x="324" y="89"/>
                  </a:cubicBezTo>
                  <a:cubicBezTo>
                    <a:pt x="318" y="87"/>
                    <a:pt x="305" y="88"/>
                    <a:pt x="313" y="84"/>
                  </a:cubicBezTo>
                  <a:cubicBezTo>
                    <a:pt x="290" y="85"/>
                    <a:pt x="278" y="94"/>
                    <a:pt x="255" y="95"/>
                  </a:cubicBezTo>
                  <a:cubicBezTo>
                    <a:pt x="253" y="94"/>
                    <a:pt x="266" y="93"/>
                    <a:pt x="265" y="91"/>
                  </a:cubicBezTo>
                  <a:cubicBezTo>
                    <a:pt x="250" y="95"/>
                    <a:pt x="237" y="90"/>
                    <a:pt x="214" y="95"/>
                  </a:cubicBezTo>
                  <a:cubicBezTo>
                    <a:pt x="218" y="94"/>
                    <a:pt x="219" y="93"/>
                    <a:pt x="219" y="92"/>
                  </a:cubicBezTo>
                  <a:cubicBezTo>
                    <a:pt x="220" y="93"/>
                    <a:pt x="210" y="95"/>
                    <a:pt x="204" y="97"/>
                  </a:cubicBezTo>
                  <a:cubicBezTo>
                    <a:pt x="201" y="97"/>
                    <a:pt x="209" y="96"/>
                    <a:pt x="207" y="95"/>
                  </a:cubicBezTo>
                  <a:cubicBezTo>
                    <a:pt x="184" y="96"/>
                    <a:pt x="165" y="100"/>
                    <a:pt x="146" y="105"/>
                  </a:cubicBezTo>
                  <a:cubicBezTo>
                    <a:pt x="127" y="110"/>
                    <a:pt x="108" y="117"/>
                    <a:pt x="87" y="122"/>
                  </a:cubicBezTo>
                  <a:cubicBezTo>
                    <a:pt x="99" y="119"/>
                    <a:pt x="103" y="113"/>
                    <a:pt x="102" y="111"/>
                  </a:cubicBezTo>
                  <a:cubicBezTo>
                    <a:pt x="90" y="113"/>
                    <a:pt x="90" y="113"/>
                    <a:pt x="90" y="113"/>
                  </a:cubicBezTo>
                  <a:cubicBezTo>
                    <a:pt x="86" y="117"/>
                    <a:pt x="77" y="119"/>
                    <a:pt x="69" y="123"/>
                  </a:cubicBezTo>
                  <a:cubicBezTo>
                    <a:pt x="68" y="122"/>
                    <a:pt x="64" y="122"/>
                    <a:pt x="68" y="120"/>
                  </a:cubicBezTo>
                  <a:cubicBezTo>
                    <a:pt x="55" y="120"/>
                    <a:pt x="46" y="125"/>
                    <a:pt x="36" y="129"/>
                  </a:cubicBezTo>
                  <a:cubicBezTo>
                    <a:pt x="27" y="134"/>
                    <a:pt x="16" y="139"/>
                    <a:pt x="0" y="140"/>
                  </a:cubicBezTo>
                  <a:cubicBezTo>
                    <a:pt x="12" y="135"/>
                    <a:pt x="24" y="129"/>
                    <a:pt x="35" y="123"/>
                  </a:cubicBezTo>
                  <a:cubicBezTo>
                    <a:pt x="26" y="122"/>
                    <a:pt x="26" y="122"/>
                    <a:pt x="26" y="122"/>
                  </a:cubicBezTo>
                  <a:cubicBezTo>
                    <a:pt x="31" y="119"/>
                    <a:pt x="36" y="116"/>
                    <a:pt x="41" y="114"/>
                  </a:cubicBezTo>
                  <a:cubicBezTo>
                    <a:pt x="31" y="113"/>
                    <a:pt x="24" y="121"/>
                    <a:pt x="22" y="117"/>
                  </a:cubicBezTo>
                  <a:cubicBezTo>
                    <a:pt x="24" y="116"/>
                    <a:pt x="29" y="115"/>
                    <a:pt x="28" y="113"/>
                  </a:cubicBezTo>
                  <a:cubicBezTo>
                    <a:pt x="19" y="113"/>
                    <a:pt x="19" y="116"/>
                    <a:pt x="12" y="118"/>
                  </a:cubicBezTo>
                  <a:cubicBezTo>
                    <a:pt x="20" y="113"/>
                    <a:pt x="33" y="109"/>
                    <a:pt x="46" y="104"/>
                  </a:cubicBezTo>
                  <a:cubicBezTo>
                    <a:pt x="59" y="100"/>
                    <a:pt x="72" y="97"/>
                    <a:pt x="82" y="93"/>
                  </a:cubicBezTo>
                  <a:cubicBezTo>
                    <a:pt x="84" y="92"/>
                    <a:pt x="79" y="96"/>
                    <a:pt x="79" y="97"/>
                  </a:cubicBezTo>
                  <a:cubicBezTo>
                    <a:pt x="87" y="95"/>
                    <a:pt x="92" y="96"/>
                    <a:pt x="101" y="92"/>
                  </a:cubicBezTo>
                  <a:cubicBezTo>
                    <a:pt x="107" y="88"/>
                    <a:pt x="96" y="91"/>
                    <a:pt x="91" y="92"/>
                  </a:cubicBezTo>
                  <a:cubicBezTo>
                    <a:pt x="91" y="89"/>
                    <a:pt x="94" y="88"/>
                    <a:pt x="99" y="87"/>
                  </a:cubicBezTo>
                  <a:cubicBezTo>
                    <a:pt x="100" y="89"/>
                    <a:pt x="108" y="87"/>
                    <a:pt x="116" y="86"/>
                  </a:cubicBezTo>
                  <a:cubicBezTo>
                    <a:pt x="124" y="85"/>
                    <a:pt x="133" y="84"/>
                    <a:pt x="137" y="85"/>
                  </a:cubicBezTo>
                  <a:cubicBezTo>
                    <a:pt x="167" y="80"/>
                    <a:pt x="131" y="76"/>
                    <a:pt x="160" y="74"/>
                  </a:cubicBezTo>
                  <a:cubicBezTo>
                    <a:pt x="170" y="77"/>
                    <a:pt x="170" y="77"/>
                    <a:pt x="170" y="77"/>
                  </a:cubicBezTo>
                  <a:cubicBezTo>
                    <a:pt x="186" y="71"/>
                    <a:pt x="207" y="66"/>
                    <a:pt x="226" y="65"/>
                  </a:cubicBezTo>
                  <a:cubicBezTo>
                    <a:pt x="222" y="65"/>
                    <a:pt x="222" y="65"/>
                    <a:pt x="222" y="65"/>
                  </a:cubicBezTo>
                  <a:cubicBezTo>
                    <a:pt x="219" y="68"/>
                    <a:pt x="224" y="68"/>
                    <a:pt x="226" y="69"/>
                  </a:cubicBezTo>
                  <a:cubicBezTo>
                    <a:pt x="240" y="69"/>
                    <a:pt x="252" y="63"/>
                    <a:pt x="261" y="66"/>
                  </a:cubicBezTo>
                  <a:cubicBezTo>
                    <a:pt x="277" y="60"/>
                    <a:pt x="304" y="54"/>
                    <a:pt x="322" y="51"/>
                  </a:cubicBezTo>
                  <a:cubicBezTo>
                    <a:pt x="327" y="56"/>
                    <a:pt x="298" y="57"/>
                    <a:pt x="291" y="62"/>
                  </a:cubicBezTo>
                  <a:cubicBezTo>
                    <a:pt x="308" y="60"/>
                    <a:pt x="308" y="60"/>
                    <a:pt x="308" y="60"/>
                  </a:cubicBezTo>
                  <a:cubicBezTo>
                    <a:pt x="297" y="61"/>
                    <a:pt x="293" y="64"/>
                    <a:pt x="287" y="68"/>
                  </a:cubicBezTo>
                  <a:cubicBezTo>
                    <a:pt x="302" y="68"/>
                    <a:pt x="307" y="62"/>
                    <a:pt x="321" y="60"/>
                  </a:cubicBezTo>
                  <a:cubicBezTo>
                    <a:pt x="320" y="61"/>
                    <a:pt x="322" y="62"/>
                    <a:pt x="328" y="62"/>
                  </a:cubicBezTo>
                  <a:cubicBezTo>
                    <a:pt x="330" y="58"/>
                    <a:pt x="330" y="58"/>
                    <a:pt x="330" y="58"/>
                  </a:cubicBezTo>
                  <a:cubicBezTo>
                    <a:pt x="330" y="58"/>
                    <a:pt x="330" y="58"/>
                    <a:pt x="332" y="58"/>
                  </a:cubicBezTo>
                  <a:cubicBezTo>
                    <a:pt x="357" y="54"/>
                    <a:pt x="357" y="54"/>
                    <a:pt x="357" y="54"/>
                  </a:cubicBezTo>
                  <a:cubicBezTo>
                    <a:pt x="352" y="53"/>
                    <a:pt x="351" y="49"/>
                    <a:pt x="345" y="50"/>
                  </a:cubicBezTo>
                  <a:cubicBezTo>
                    <a:pt x="347" y="52"/>
                    <a:pt x="342" y="53"/>
                    <a:pt x="335" y="53"/>
                  </a:cubicBezTo>
                  <a:cubicBezTo>
                    <a:pt x="341" y="50"/>
                    <a:pt x="329" y="51"/>
                    <a:pt x="329" y="49"/>
                  </a:cubicBezTo>
                  <a:cubicBezTo>
                    <a:pt x="342" y="49"/>
                    <a:pt x="358" y="47"/>
                    <a:pt x="366" y="45"/>
                  </a:cubicBezTo>
                  <a:cubicBezTo>
                    <a:pt x="369" y="49"/>
                    <a:pt x="369" y="49"/>
                    <a:pt x="369" y="49"/>
                  </a:cubicBezTo>
                  <a:cubicBezTo>
                    <a:pt x="382" y="49"/>
                    <a:pt x="394" y="46"/>
                    <a:pt x="403" y="47"/>
                  </a:cubicBezTo>
                  <a:cubicBezTo>
                    <a:pt x="400" y="49"/>
                    <a:pt x="400" y="49"/>
                    <a:pt x="400" y="49"/>
                  </a:cubicBezTo>
                  <a:cubicBezTo>
                    <a:pt x="415" y="49"/>
                    <a:pt x="430" y="46"/>
                    <a:pt x="443" y="49"/>
                  </a:cubicBezTo>
                  <a:cubicBezTo>
                    <a:pt x="456" y="44"/>
                    <a:pt x="472" y="40"/>
                    <a:pt x="483" y="36"/>
                  </a:cubicBezTo>
                  <a:cubicBezTo>
                    <a:pt x="489" y="31"/>
                    <a:pt x="522" y="40"/>
                    <a:pt x="537" y="34"/>
                  </a:cubicBezTo>
                  <a:cubicBezTo>
                    <a:pt x="538" y="34"/>
                    <a:pt x="527" y="37"/>
                    <a:pt x="522" y="39"/>
                  </a:cubicBezTo>
                  <a:cubicBezTo>
                    <a:pt x="531" y="40"/>
                    <a:pt x="539" y="34"/>
                    <a:pt x="542" y="38"/>
                  </a:cubicBezTo>
                  <a:cubicBezTo>
                    <a:pt x="520" y="37"/>
                    <a:pt x="544" y="42"/>
                    <a:pt x="534" y="44"/>
                  </a:cubicBezTo>
                  <a:cubicBezTo>
                    <a:pt x="544" y="44"/>
                    <a:pt x="555" y="42"/>
                    <a:pt x="560" y="41"/>
                  </a:cubicBezTo>
                  <a:cubicBezTo>
                    <a:pt x="543" y="41"/>
                    <a:pt x="566" y="34"/>
                    <a:pt x="549" y="36"/>
                  </a:cubicBezTo>
                  <a:cubicBezTo>
                    <a:pt x="556" y="34"/>
                    <a:pt x="564" y="33"/>
                    <a:pt x="572" y="32"/>
                  </a:cubicBezTo>
                  <a:cubicBezTo>
                    <a:pt x="580" y="31"/>
                    <a:pt x="588" y="31"/>
                    <a:pt x="596" y="32"/>
                  </a:cubicBezTo>
                  <a:cubicBezTo>
                    <a:pt x="596" y="34"/>
                    <a:pt x="598" y="35"/>
                    <a:pt x="604" y="36"/>
                  </a:cubicBezTo>
                  <a:cubicBezTo>
                    <a:pt x="608" y="33"/>
                    <a:pt x="608" y="33"/>
                    <a:pt x="608" y="33"/>
                  </a:cubicBezTo>
                  <a:cubicBezTo>
                    <a:pt x="616" y="33"/>
                    <a:pt x="594" y="36"/>
                    <a:pt x="609" y="37"/>
                  </a:cubicBezTo>
                  <a:cubicBezTo>
                    <a:pt x="624" y="32"/>
                    <a:pt x="655" y="40"/>
                    <a:pt x="661" y="30"/>
                  </a:cubicBezTo>
                  <a:cubicBezTo>
                    <a:pt x="673" y="34"/>
                    <a:pt x="639" y="34"/>
                    <a:pt x="657" y="39"/>
                  </a:cubicBezTo>
                  <a:cubicBezTo>
                    <a:pt x="646" y="42"/>
                    <a:pt x="632" y="38"/>
                    <a:pt x="629" y="43"/>
                  </a:cubicBezTo>
                  <a:cubicBezTo>
                    <a:pt x="639" y="42"/>
                    <a:pt x="633" y="47"/>
                    <a:pt x="639" y="47"/>
                  </a:cubicBezTo>
                  <a:cubicBezTo>
                    <a:pt x="650" y="44"/>
                    <a:pt x="650" y="44"/>
                    <a:pt x="650" y="44"/>
                  </a:cubicBezTo>
                  <a:cubicBezTo>
                    <a:pt x="648" y="44"/>
                    <a:pt x="648" y="44"/>
                    <a:pt x="648" y="44"/>
                  </a:cubicBezTo>
                  <a:cubicBezTo>
                    <a:pt x="666" y="39"/>
                    <a:pt x="696" y="41"/>
                    <a:pt x="720" y="40"/>
                  </a:cubicBezTo>
                  <a:cubicBezTo>
                    <a:pt x="740" y="35"/>
                    <a:pt x="754" y="28"/>
                    <a:pt x="778" y="28"/>
                  </a:cubicBezTo>
                  <a:cubicBezTo>
                    <a:pt x="771" y="31"/>
                    <a:pt x="798" y="31"/>
                    <a:pt x="783" y="36"/>
                  </a:cubicBezTo>
                  <a:cubicBezTo>
                    <a:pt x="794" y="38"/>
                    <a:pt x="805" y="35"/>
                    <a:pt x="805" y="33"/>
                  </a:cubicBezTo>
                  <a:cubicBezTo>
                    <a:pt x="795" y="33"/>
                    <a:pt x="802" y="33"/>
                    <a:pt x="793" y="32"/>
                  </a:cubicBezTo>
                  <a:cubicBezTo>
                    <a:pt x="799" y="29"/>
                    <a:pt x="812" y="29"/>
                    <a:pt x="817" y="31"/>
                  </a:cubicBezTo>
                  <a:cubicBezTo>
                    <a:pt x="815" y="31"/>
                    <a:pt x="816" y="31"/>
                    <a:pt x="815" y="32"/>
                  </a:cubicBezTo>
                  <a:cubicBezTo>
                    <a:pt x="827" y="34"/>
                    <a:pt x="821" y="29"/>
                    <a:pt x="829" y="28"/>
                  </a:cubicBezTo>
                  <a:cubicBezTo>
                    <a:pt x="832" y="32"/>
                    <a:pt x="848" y="29"/>
                    <a:pt x="856" y="31"/>
                  </a:cubicBezTo>
                  <a:cubicBezTo>
                    <a:pt x="868" y="26"/>
                    <a:pt x="868" y="26"/>
                    <a:pt x="868" y="26"/>
                  </a:cubicBezTo>
                  <a:cubicBezTo>
                    <a:pt x="861" y="30"/>
                    <a:pt x="878" y="28"/>
                    <a:pt x="880" y="31"/>
                  </a:cubicBezTo>
                  <a:cubicBezTo>
                    <a:pt x="888" y="29"/>
                    <a:pt x="895" y="25"/>
                    <a:pt x="908" y="26"/>
                  </a:cubicBezTo>
                  <a:cubicBezTo>
                    <a:pt x="902" y="28"/>
                    <a:pt x="919" y="29"/>
                    <a:pt x="919" y="32"/>
                  </a:cubicBezTo>
                  <a:cubicBezTo>
                    <a:pt x="924" y="33"/>
                    <a:pt x="929" y="33"/>
                    <a:pt x="934" y="33"/>
                  </a:cubicBezTo>
                  <a:cubicBezTo>
                    <a:pt x="935" y="33"/>
                    <a:pt x="936" y="32"/>
                    <a:pt x="937" y="32"/>
                  </a:cubicBezTo>
                  <a:cubicBezTo>
                    <a:pt x="939" y="32"/>
                    <a:pt x="939" y="32"/>
                    <a:pt x="939" y="32"/>
                  </a:cubicBezTo>
                  <a:cubicBezTo>
                    <a:pt x="939" y="32"/>
                    <a:pt x="940" y="32"/>
                    <a:pt x="940" y="32"/>
                  </a:cubicBezTo>
                  <a:cubicBezTo>
                    <a:pt x="940" y="32"/>
                    <a:pt x="940" y="32"/>
                    <a:pt x="940" y="32"/>
                  </a:cubicBezTo>
                  <a:cubicBezTo>
                    <a:pt x="941" y="31"/>
                    <a:pt x="941" y="31"/>
                    <a:pt x="941" y="31"/>
                  </a:cubicBezTo>
                  <a:cubicBezTo>
                    <a:pt x="941" y="31"/>
                    <a:pt x="942" y="31"/>
                    <a:pt x="942" y="31"/>
                  </a:cubicBezTo>
                  <a:cubicBezTo>
                    <a:pt x="945" y="30"/>
                    <a:pt x="945" y="30"/>
                    <a:pt x="945" y="30"/>
                  </a:cubicBezTo>
                  <a:cubicBezTo>
                    <a:pt x="954" y="28"/>
                    <a:pt x="963" y="26"/>
                    <a:pt x="975" y="29"/>
                  </a:cubicBezTo>
                  <a:cubicBezTo>
                    <a:pt x="974" y="30"/>
                    <a:pt x="969" y="32"/>
                    <a:pt x="976" y="33"/>
                  </a:cubicBezTo>
                  <a:cubicBezTo>
                    <a:pt x="981" y="32"/>
                    <a:pt x="991" y="34"/>
                    <a:pt x="998" y="35"/>
                  </a:cubicBezTo>
                  <a:cubicBezTo>
                    <a:pt x="998" y="35"/>
                    <a:pt x="998" y="35"/>
                    <a:pt x="998" y="35"/>
                  </a:cubicBezTo>
                  <a:cubicBezTo>
                    <a:pt x="998" y="35"/>
                    <a:pt x="998" y="35"/>
                    <a:pt x="998" y="35"/>
                  </a:cubicBezTo>
                  <a:cubicBezTo>
                    <a:pt x="1001" y="35"/>
                    <a:pt x="1004" y="35"/>
                    <a:pt x="1004" y="34"/>
                  </a:cubicBezTo>
                  <a:cubicBezTo>
                    <a:pt x="1010" y="34"/>
                    <a:pt x="1016" y="34"/>
                    <a:pt x="1024" y="36"/>
                  </a:cubicBezTo>
                  <a:cubicBezTo>
                    <a:pt x="1028" y="37"/>
                    <a:pt x="1033" y="39"/>
                    <a:pt x="1038" y="42"/>
                  </a:cubicBezTo>
                  <a:cubicBezTo>
                    <a:pt x="1044" y="45"/>
                    <a:pt x="1051" y="51"/>
                    <a:pt x="1058" y="60"/>
                  </a:cubicBezTo>
                  <a:cubicBezTo>
                    <a:pt x="1059" y="59"/>
                    <a:pt x="1057" y="56"/>
                    <a:pt x="1055" y="52"/>
                  </a:cubicBezTo>
                  <a:cubicBezTo>
                    <a:pt x="1053" y="48"/>
                    <a:pt x="1049" y="44"/>
                    <a:pt x="1044" y="41"/>
                  </a:cubicBezTo>
                  <a:cubicBezTo>
                    <a:pt x="1040" y="37"/>
                    <a:pt x="1035" y="34"/>
                    <a:pt x="1031" y="32"/>
                  </a:cubicBezTo>
                  <a:cubicBezTo>
                    <a:pt x="1027" y="30"/>
                    <a:pt x="1023" y="29"/>
                    <a:pt x="1020" y="28"/>
                  </a:cubicBezTo>
                  <a:cubicBezTo>
                    <a:pt x="1016" y="28"/>
                    <a:pt x="1013" y="29"/>
                    <a:pt x="1010" y="29"/>
                  </a:cubicBezTo>
                  <a:cubicBezTo>
                    <a:pt x="1007" y="25"/>
                    <a:pt x="1001" y="24"/>
                    <a:pt x="996" y="24"/>
                  </a:cubicBezTo>
                  <a:cubicBezTo>
                    <a:pt x="991" y="24"/>
                    <a:pt x="986" y="24"/>
                    <a:pt x="984" y="23"/>
                  </a:cubicBezTo>
                  <a:cubicBezTo>
                    <a:pt x="989" y="21"/>
                    <a:pt x="999" y="20"/>
                    <a:pt x="1013" y="24"/>
                  </a:cubicBezTo>
                  <a:cubicBezTo>
                    <a:pt x="1021" y="25"/>
                    <a:pt x="1029" y="28"/>
                    <a:pt x="1038" y="34"/>
                  </a:cubicBezTo>
                  <a:cubicBezTo>
                    <a:pt x="1047" y="39"/>
                    <a:pt x="1057" y="48"/>
                    <a:pt x="1064" y="58"/>
                  </a:cubicBezTo>
                  <a:cubicBezTo>
                    <a:pt x="1105" y="118"/>
                    <a:pt x="1105" y="118"/>
                    <a:pt x="1105" y="118"/>
                  </a:cubicBezTo>
                  <a:cubicBezTo>
                    <a:pt x="1026" y="138"/>
                    <a:pt x="1026" y="138"/>
                    <a:pt x="1026" y="138"/>
                  </a:cubicBezTo>
                  <a:cubicBezTo>
                    <a:pt x="1022" y="139"/>
                    <a:pt x="1019" y="140"/>
                    <a:pt x="1016" y="141"/>
                  </a:cubicBezTo>
                  <a:cubicBezTo>
                    <a:pt x="1019" y="142"/>
                    <a:pt x="1022" y="142"/>
                    <a:pt x="1026" y="143"/>
                  </a:cubicBezTo>
                  <a:cubicBezTo>
                    <a:pt x="1119" y="152"/>
                    <a:pt x="1119" y="152"/>
                    <a:pt x="1119" y="152"/>
                  </a:cubicBezTo>
                  <a:cubicBezTo>
                    <a:pt x="1068" y="55"/>
                    <a:pt x="1068" y="55"/>
                    <a:pt x="1068" y="55"/>
                  </a:cubicBezTo>
                  <a:cubicBezTo>
                    <a:pt x="1064" y="47"/>
                    <a:pt x="1058" y="39"/>
                    <a:pt x="1050" y="33"/>
                  </a:cubicBezTo>
                  <a:cubicBezTo>
                    <a:pt x="1043" y="26"/>
                    <a:pt x="1035" y="21"/>
                    <a:pt x="1027" y="18"/>
                  </a:cubicBezTo>
                  <a:cubicBezTo>
                    <a:pt x="1012" y="12"/>
                    <a:pt x="999" y="10"/>
                    <a:pt x="989" y="9"/>
                  </a:cubicBezTo>
                  <a:cubicBezTo>
                    <a:pt x="993" y="10"/>
                    <a:pt x="997" y="11"/>
                    <a:pt x="1001" y="13"/>
                  </a:cubicBezTo>
                  <a:cubicBezTo>
                    <a:pt x="996" y="12"/>
                    <a:pt x="991" y="11"/>
                    <a:pt x="986" y="11"/>
                  </a:cubicBezTo>
                  <a:cubicBezTo>
                    <a:pt x="991" y="13"/>
                    <a:pt x="995" y="15"/>
                    <a:pt x="1000" y="17"/>
                  </a:cubicBezTo>
                  <a:cubicBezTo>
                    <a:pt x="985" y="14"/>
                    <a:pt x="974" y="14"/>
                    <a:pt x="964" y="14"/>
                  </a:cubicBezTo>
                  <a:cubicBezTo>
                    <a:pt x="970" y="14"/>
                    <a:pt x="975" y="15"/>
                    <a:pt x="977" y="17"/>
                  </a:cubicBezTo>
                  <a:cubicBezTo>
                    <a:pt x="979" y="18"/>
                    <a:pt x="978" y="19"/>
                    <a:pt x="974" y="19"/>
                  </a:cubicBezTo>
                  <a:cubicBezTo>
                    <a:pt x="967" y="16"/>
                    <a:pt x="964" y="17"/>
                    <a:pt x="961" y="18"/>
                  </a:cubicBezTo>
                  <a:cubicBezTo>
                    <a:pt x="958" y="19"/>
                    <a:pt x="955" y="21"/>
                    <a:pt x="951" y="21"/>
                  </a:cubicBezTo>
                  <a:cubicBezTo>
                    <a:pt x="956" y="21"/>
                    <a:pt x="963" y="21"/>
                    <a:pt x="958" y="23"/>
                  </a:cubicBezTo>
                  <a:cubicBezTo>
                    <a:pt x="953" y="22"/>
                    <a:pt x="950" y="21"/>
                    <a:pt x="947" y="21"/>
                  </a:cubicBezTo>
                  <a:cubicBezTo>
                    <a:pt x="942" y="20"/>
                    <a:pt x="942" y="20"/>
                    <a:pt x="942" y="20"/>
                  </a:cubicBezTo>
                  <a:cubicBezTo>
                    <a:pt x="941" y="20"/>
                    <a:pt x="941" y="20"/>
                    <a:pt x="940" y="20"/>
                  </a:cubicBezTo>
                  <a:cubicBezTo>
                    <a:pt x="938" y="20"/>
                    <a:pt x="935" y="19"/>
                    <a:pt x="932" y="19"/>
                  </a:cubicBezTo>
                  <a:cubicBezTo>
                    <a:pt x="929" y="18"/>
                    <a:pt x="926" y="17"/>
                    <a:pt x="922" y="16"/>
                  </a:cubicBezTo>
                  <a:cubicBezTo>
                    <a:pt x="924" y="22"/>
                    <a:pt x="902" y="16"/>
                    <a:pt x="899" y="21"/>
                  </a:cubicBezTo>
                  <a:cubicBezTo>
                    <a:pt x="907" y="22"/>
                    <a:pt x="907" y="22"/>
                    <a:pt x="907" y="22"/>
                  </a:cubicBezTo>
                  <a:cubicBezTo>
                    <a:pt x="891" y="26"/>
                    <a:pt x="891" y="26"/>
                    <a:pt x="891" y="26"/>
                  </a:cubicBezTo>
                  <a:cubicBezTo>
                    <a:pt x="876" y="20"/>
                    <a:pt x="904" y="20"/>
                    <a:pt x="882" y="16"/>
                  </a:cubicBezTo>
                  <a:cubicBezTo>
                    <a:pt x="861" y="15"/>
                    <a:pt x="861" y="22"/>
                    <a:pt x="845" y="22"/>
                  </a:cubicBezTo>
                  <a:cubicBezTo>
                    <a:pt x="851" y="19"/>
                    <a:pt x="864" y="15"/>
                    <a:pt x="877" y="16"/>
                  </a:cubicBezTo>
                  <a:cubicBezTo>
                    <a:pt x="869" y="14"/>
                    <a:pt x="869" y="14"/>
                    <a:pt x="869" y="14"/>
                  </a:cubicBezTo>
                  <a:cubicBezTo>
                    <a:pt x="873" y="12"/>
                    <a:pt x="891" y="12"/>
                    <a:pt x="900" y="13"/>
                  </a:cubicBezTo>
                  <a:cubicBezTo>
                    <a:pt x="885" y="17"/>
                    <a:pt x="907" y="14"/>
                    <a:pt x="914" y="18"/>
                  </a:cubicBezTo>
                  <a:cubicBezTo>
                    <a:pt x="915" y="14"/>
                    <a:pt x="905" y="15"/>
                    <a:pt x="917" y="12"/>
                  </a:cubicBezTo>
                  <a:cubicBezTo>
                    <a:pt x="906" y="12"/>
                    <a:pt x="905" y="12"/>
                    <a:pt x="891" y="10"/>
                  </a:cubicBezTo>
                  <a:cubicBezTo>
                    <a:pt x="906" y="11"/>
                    <a:pt x="912" y="8"/>
                    <a:pt x="919" y="6"/>
                  </a:cubicBezTo>
                  <a:cubicBezTo>
                    <a:pt x="922" y="4"/>
                    <a:pt x="925" y="3"/>
                    <a:pt x="928" y="2"/>
                  </a:cubicBezTo>
                  <a:cubicBezTo>
                    <a:pt x="930" y="2"/>
                    <a:pt x="932" y="1"/>
                    <a:pt x="935" y="1"/>
                  </a:cubicBezTo>
                  <a:cubicBezTo>
                    <a:pt x="936" y="1"/>
                    <a:pt x="937" y="1"/>
                    <a:pt x="939" y="2"/>
                  </a:cubicBezTo>
                  <a:cubicBezTo>
                    <a:pt x="941" y="2"/>
                    <a:pt x="941" y="2"/>
                    <a:pt x="941" y="2"/>
                  </a:cubicBezTo>
                  <a:cubicBezTo>
                    <a:pt x="941" y="2"/>
                    <a:pt x="941" y="2"/>
                    <a:pt x="941" y="2"/>
                  </a:cubicBezTo>
                  <a:cubicBezTo>
                    <a:pt x="941" y="2"/>
                    <a:pt x="941" y="2"/>
                    <a:pt x="941" y="2"/>
                  </a:cubicBezTo>
                  <a:cubicBezTo>
                    <a:pt x="941" y="2"/>
                    <a:pt x="941" y="2"/>
                    <a:pt x="941" y="2"/>
                  </a:cubicBezTo>
                  <a:cubicBezTo>
                    <a:pt x="941" y="2"/>
                    <a:pt x="941" y="2"/>
                    <a:pt x="941" y="3"/>
                  </a:cubicBezTo>
                  <a:cubicBezTo>
                    <a:pt x="940" y="3"/>
                    <a:pt x="940" y="3"/>
                    <a:pt x="940" y="3"/>
                  </a:cubicBezTo>
                  <a:cubicBezTo>
                    <a:pt x="939" y="3"/>
                    <a:pt x="939" y="3"/>
                    <a:pt x="939" y="4"/>
                  </a:cubicBezTo>
                  <a:cubicBezTo>
                    <a:pt x="939" y="4"/>
                    <a:pt x="940" y="5"/>
                    <a:pt x="941" y="6"/>
                  </a:cubicBezTo>
                  <a:cubicBezTo>
                    <a:pt x="941" y="6"/>
                    <a:pt x="941" y="6"/>
                    <a:pt x="941" y="7"/>
                  </a:cubicBezTo>
                  <a:cubicBezTo>
                    <a:pt x="941" y="7"/>
                    <a:pt x="941" y="7"/>
                    <a:pt x="941" y="7"/>
                  </a:cubicBezTo>
                  <a:cubicBezTo>
                    <a:pt x="941" y="7"/>
                    <a:pt x="941" y="7"/>
                    <a:pt x="941" y="7"/>
                  </a:cubicBezTo>
                  <a:cubicBezTo>
                    <a:pt x="943" y="8"/>
                    <a:pt x="943" y="8"/>
                    <a:pt x="943" y="8"/>
                  </a:cubicBezTo>
                  <a:cubicBezTo>
                    <a:pt x="944" y="8"/>
                    <a:pt x="945" y="9"/>
                    <a:pt x="945" y="9"/>
                  </a:cubicBezTo>
                  <a:cubicBezTo>
                    <a:pt x="957" y="8"/>
                    <a:pt x="957" y="8"/>
                    <a:pt x="957" y="8"/>
                  </a:cubicBezTo>
                  <a:cubicBezTo>
                    <a:pt x="961" y="8"/>
                    <a:pt x="966" y="7"/>
                    <a:pt x="968" y="7"/>
                  </a:cubicBezTo>
                  <a:cubicBezTo>
                    <a:pt x="964" y="1"/>
                    <a:pt x="964" y="1"/>
                    <a:pt x="964" y="1"/>
                  </a:cubicBezTo>
                  <a:cubicBezTo>
                    <a:pt x="972" y="0"/>
                    <a:pt x="979" y="3"/>
                    <a:pt x="986" y="6"/>
                  </a:cubicBezTo>
                  <a:cubicBezTo>
                    <a:pt x="990" y="7"/>
                    <a:pt x="993" y="8"/>
                    <a:pt x="998" y="9"/>
                  </a:cubicBezTo>
                  <a:cubicBezTo>
                    <a:pt x="1003" y="10"/>
                    <a:pt x="1009" y="11"/>
                    <a:pt x="1017" y="12"/>
                  </a:cubicBezTo>
                  <a:cubicBezTo>
                    <a:pt x="1019" y="11"/>
                    <a:pt x="1012" y="9"/>
                    <a:pt x="1006" y="7"/>
                  </a:cubicBezTo>
                  <a:cubicBezTo>
                    <a:pt x="1000" y="6"/>
                    <a:pt x="995" y="6"/>
                    <a:pt x="997" y="6"/>
                  </a:cubicBezTo>
                  <a:cubicBezTo>
                    <a:pt x="1011" y="7"/>
                    <a:pt x="1023" y="11"/>
                    <a:pt x="1036" y="18"/>
                  </a:cubicBezTo>
                  <a:cubicBezTo>
                    <a:pt x="1042" y="22"/>
                    <a:pt x="1048" y="27"/>
                    <a:pt x="1054" y="33"/>
                  </a:cubicBezTo>
                  <a:cubicBezTo>
                    <a:pt x="1060" y="39"/>
                    <a:pt x="1065" y="46"/>
                    <a:pt x="1069" y="55"/>
                  </a:cubicBezTo>
                  <a:cubicBezTo>
                    <a:pt x="1122" y="164"/>
                    <a:pt x="1122" y="164"/>
                    <a:pt x="1122" y="164"/>
                  </a:cubicBezTo>
                  <a:cubicBezTo>
                    <a:pt x="1026" y="143"/>
                    <a:pt x="1026" y="143"/>
                    <a:pt x="1026" y="143"/>
                  </a:cubicBezTo>
                  <a:cubicBezTo>
                    <a:pt x="1022" y="142"/>
                    <a:pt x="1017" y="142"/>
                    <a:pt x="1012" y="141"/>
                  </a:cubicBezTo>
                  <a:cubicBezTo>
                    <a:pt x="1011" y="143"/>
                    <a:pt x="1012" y="146"/>
                    <a:pt x="1005" y="150"/>
                  </a:cubicBezTo>
                  <a:cubicBezTo>
                    <a:pt x="1007" y="146"/>
                    <a:pt x="1001" y="145"/>
                    <a:pt x="1009" y="142"/>
                  </a:cubicBezTo>
                  <a:cubicBezTo>
                    <a:pt x="1002" y="142"/>
                    <a:pt x="994" y="145"/>
                    <a:pt x="988" y="147"/>
                  </a:cubicBezTo>
                  <a:cubicBezTo>
                    <a:pt x="1003" y="147"/>
                    <a:pt x="983" y="152"/>
                    <a:pt x="981" y="154"/>
                  </a:cubicBezTo>
                  <a:cubicBezTo>
                    <a:pt x="973" y="154"/>
                    <a:pt x="983" y="151"/>
                    <a:pt x="987" y="149"/>
                  </a:cubicBezTo>
                  <a:cubicBezTo>
                    <a:pt x="981" y="149"/>
                    <a:pt x="974" y="145"/>
                    <a:pt x="971" y="150"/>
                  </a:cubicBezTo>
                  <a:cubicBezTo>
                    <a:pt x="970" y="147"/>
                    <a:pt x="986" y="140"/>
                    <a:pt x="997" y="137"/>
                  </a:cubicBezTo>
                  <a:cubicBezTo>
                    <a:pt x="990" y="138"/>
                    <a:pt x="990" y="138"/>
                    <a:pt x="990" y="138"/>
                  </a:cubicBezTo>
                  <a:cubicBezTo>
                    <a:pt x="994" y="135"/>
                    <a:pt x="995" y="136"/>
                    <a:pt x="1003" y="136"/>
                  </a:cubicBezTo>
                  <a:cubicBezTo>
                    <a:pt x="995" y="134"/>
                    <a:pt x="996" y="131"/>
                    <a:pt x="997" y="128"/>
                  </a:cubicBezTo>
                  <a:cubicBezTo>
                    <a:pt x="998" y="129"/>
                    <a:pt x="997" y="129"/>
                    <a:pt x="998" y="129"/>
                  </a:cubicBezTo>
                  <a:cubicBezTo>
                    <a:pt x="1004" y="130"/>
                    <a:pt x="1008" y="128"/>
                    <a:pt x="1007" y="127"/>
                  </a:cubicBezTo>
                  <a:cubicBezTo>
                    <a:pt x="1011" y="121"/>
                    <a:pt x="998" y="125"/>
                    <a:pt x="994" y="123"/>
                  </a:cubicBezTo>
                  <a:cubicBezTo>
                    <a:pt x="985" y="125"/>
                    <a:pt x="985" y="125"/>
                    <a:pt x="985" y="125"/>
                  </a:cubicBezTo>
                  <a:cubicBezTo>
                    <a:pt x="956" y="143"/>
                    <a:pt x="956" y="143"/>
                    <a:pt x="956" y="143"/>
                  </a:cubicBezTo>
                  <a:cubicBezTo>
                    <a:pt x="943" y="146"/>
                    <a:pt x="937" y="143"/>
                    <a:pt x="927" y="142"/>
                  </a:cubicBezTo>
                  <a:cubicBezTo>
                    <a:pt x="925" y="146"/>
                    <a:pt x="925" y="146"/>
                    <a:pt x="925" y="146"/>
                  </a:cubicBezTo>
                  <a:cubicBezTo>
                    <a:pt x="914" y="147"/>
                    <a:pt x="903" y="147"/>
                    <a:pt x="910" y="141"/>
                  </a:cubicBezTo>
                  <a:cubicBezTo>
                    <a:pt x="910" y="142"/>
                    <a:pt x="912" y="142"/>
                    <a:pt x="914" y="142"/>
                  </a:cubicBezTo>
                  <a:cubicBezTo>
                    <a:pt x="914" y="141"/>
                    <a:pt x="915" y="141"/>
                    <a:pt x="916" y="140"/>
                  </a:cubicBezTo>
                  <a:cubicBezTo>
                    <a:pt x="916" y="140"/>
                    <a:pt x="916" y="140"/>
                    <a:pt x="916" y="140"/>
                  </a:cubicBezTo>
                  <a:cubicBezTo>
                    <a:pt x="904" y="142"/>
                    <a:pt x="897" y="144"/>
                    <a:pt x="896" y="144"/>
                  </a:cubicBezTo>
                  <a:cubicBezTo>
                    <a:pt x="916" y="136"/>
                    <a:pt x="896" y="137"/>
                    <a:pt x="899" y="130"/>
                  </a:cubicBezTo>
                  <a:cubicBezTo>
                    <a:pt x="879" y="135"/>
                    <a:pt x="879" y="135"/>
                    <a:pt x="879" y="135"/>
                  </a:cubicBezTo>
                  <a:cubicBezTo>
                    <a:pt x="891" y="135"/>
                    <a:pt x="879" y="138"/>
                    <a:pt x="875" y="139"/>
                  </a:cubicBezTo>
                  <a:cubicBezTo>
                    <a:pt x="873" y="136"/>
                    <a:pt x="859" y="142"/>
                    <a:pt x="852" y="142"/>
                  </a:cubicBezTo>
                  <a:cubicBezTo>
                    <a:pt x="852" y="141"/>
                    <a:pt x="852" y="141"/>
                    <a:pt x="852" y="141"/>
                  </a:cubicBezTo>
                  <a:cubicBezTo>
                    <a:pt x="845" y="141"/>
                    <a:pt x="834" y="143"/>
                    <a:pt x="826" y="145"/>
                  </a:cubicBezTo>
                  <a:cubicBezTo>
                    <a:pt x="826" y="146"/>
                    <a:pt x="817" y="154"/>
                    <a:pt x="812" y="159"/>
                  </a:cubicBezTo>
                  <a:cubicBezTo>
                    <a:pt x="826" y="158"/>
                    <a:pt x="818" y="161"/>
                    <a:pt x="820" y="163"/>
                  </a:cubicBezTo>
                  <a:cubicBezTo>
                    <a:pt x="818" y="163"/>
                    <a:pt x="816" y="164"/>
                    <a:pt x="816" y="164"/>
                  </a:cubicBezTo>
                  <a:cubicBezTo>
                    <a:pt x="814" y="165"/>
                    <a:pt x="819" y="165"/>
                    <a:pt x="819" y="166"/>
                  </a:cubicBezTo>
                  <a:cubicBezTo>
                    <a:pt x="834" y="162"/>
                    <a:pt x="849" y="160"/>
                    <a:pt x="854" y="153"/>
                  </a:cubicBezTo>
                  <a:cubicBezTo>
                    <a:pt x="849" y="151"/>
                    <a:pt x="847" y="157"/>
                    <a:pt x="841" y="156"/>
                  </a:cubicBezTo>
                  <a:cubicBezTo>
                    <a:pt x="848" y="151"/>
                    <a:pt x="858" y="150"/>
                    <a:pt x="870" y="149"/>
                  </a:cubicBezTo>
                  <a:cubicBezTo>
                    <a:pt x="875" y="152"/>
                    <a:pt x="875" y="152"/>
                    <a:pt x="875" y="152"/>
                  </a:cubicBezTo>
                  <a:cubicBezTo>
                    <a:pt x="887" y="148"/>
                    <a:pt x="887" y="148"/>
                    <a:pt x="887" y="148"/>
                  </a:cubicBezTo>
                  <a:cubicBezTo>
                    <a:pt x="882" y="151"/>
                    <a:pt x="886" y="154"/>
                    <a:pt x="873" y="156"/>
                  </a:cubicBezTo>
                  <a:cubicBezTo>
                    <a:pt x="875" y="159"/>
                    <a:pt x="886" y="154"/>
                    <a:pt x="894" y="154"/>
                  </a:cubicBezTo>
                  <a:cubicBezTo>
                    <a:pt x="897" y="149"/>
                    <a:pt x="897" y="149"/>
                    <a:pt x="897" y="149"/>
                  </a:cubicBezTo>
                  <a:cubicBezTo>
                    <a:pt x="896" y="151"/>
                    <a:pt x="914" y="150"/>
                    <a:pt x="902" y="155"/>
                  </a:cubicBezTo>
                  <a:cubicBezTo>
                    <a:pt x="882" y="161"/>
                    <a:pt x="882" y="161"/>
                    <a:pt x="882" y="161"/>
                  </a:cubicBezTo>
                  <a:cubicBezTo>
                    <a:pt x="888" y="163"/>
                    <a:pt x="888" y="163"/>
                    <a:pt x="888" y="163"/>
                  </a:cubicBezTo>
                  <a:cubicBezTo>
                    <a:pt x="871" y="166"/>
                    <a:pt x="871" y="166"/>
                    <a:pt x="871" y="166"/>
                  </a:cubicBezTo>
                  <a:cubicBezTo>
                    <a:pt x="875" y="163"/>
                    <a:pt x="875" y="163"/>
                    <a:pt x="875" y="163"/>
                  </a:cubicBezTo>
                  <a:cubicBezTo>
                    <a:pt x="848" y="170"/>
                    <a:pt x="866" y="155"/>
                    <a:pt x="840" y="164"/>
                  </a:cubicBezTo>
                  <a:cubicBezTo>
                    <a:pt x="832" y="171"/>
                    <a:pt x="823" y="173"/>
                    <a:pt x="806" y="174"/>
                  </a:cubicBezTo>
                  <a:cubicBezTo>
                    <a:pt x="818" y="171"/>
                    <a:pt x="807" y="170"/>
                    <a:pt x="811" y="167"/>
                  </a:cubicBezTo>
                  <a:cubicBezTo>
                    <a:pt x="799" y="166"/>
                    <a:pt x="795" y="171"/>
                    <a:pt x="789" y="174"/>
                  </a:cubicBezTo>
                  <a:cubicBezTo>
                    <a:pt x="786" y="172"/>
                    <a:pt x="783" y="170"/>
                    <a:pt x="794" y="169"/>
                  </a:cubicBezTo>
                  <a:cubicBezTo>
                    <a:pt x="794" y="163"/>
                    <a:pt x="780" y="172"/>
                    <a:pt x="778" y="167"/>
                  </a:cubicBezTo>
                  <a:cubicBezTo>
                    <a:pt x="769" y="168"/>
                    <a:pt x="763" y="171"/>
                    <a:pt x="758" y="174"/>
                  </a:cubicBezTo>
                  <a:cubicBezTo>
                    <a:pt x="751" y="178"/>
                    <a:pt x="751" y="178"/>
                    <a:pt x="751" y="178"/>
                  </a:cubicBezTo>
                  <a:cubicBezTo>
                    <a:pt x="745" y="182"/>
                    <a:pt x="745" y="182"/>
                    <a:pt x="745" y="182"/>
                  </a:cubicBezTo>
                  <a:cubicBezTo>
                    <a:pt x="737" y="187"/>
                    <a:pt x="728" y="192"/>
                    <a:pt x="706" y="191"/>
                  </a:cubicBezTo>
                  <a:cubicBezTo>
                    <a:pt x="707" y="189"/>
                    <a:pt x="707" y="189"/>
                    <a:pt x="707" y="189"/>
                  </a:cubicBezTo>
                  <a:cubicBezTo>
                    <a:pt x="680" y="196"/>
                    <a:pt x="664" y="196"/>
                    <a:pt x="641" y="202"/>
                  </a:cubicBezTo>
                  <a:cubicBezTo>
                    <a:pt x="634" y="201"/>
                    <a:pt x="627" y="200"/>
                    <a:pt x="621" y="200"/>
                  </a:cubicBezTo>
                  <a:cubicBezTo>
                    <a:pt x="625" y="198"/>
                    <a:pt x="635" y="191"/>
                    <a:pt x="629" y="189"/>
                  </a:cubicBezTo>
                  <a:cubicBezTo>
                    <a:pt x="640" y="194"/>
                    <a:pt x="649" y="190"/>
                    <a:pt x="660" y="191"/>
                  </a:cubicBezTo>
                  <a:cubicBezTo>
                    <a:pt x="660" y="189"/>
                    <a:pt x="656" y="189"/>
                    <a:pt x="654" y="188"/>
                  </a:cubicBezTo>
                  <a:cubicBezTo>
                    <a:pt x="660" y="187"/>
                    <a:pt x="664" y="190"/>
                    <a:pt x="672" y="187"/>
                  </a:cubicBezTo>
                  <a:cubicBezTo>
                    <a:pt x="671" y="186"/>
                    <a:pt x="662" y="186"/>
                    <a:pt x="669" y="184"/>
                  </a:cubicBezTo>
                  <a:cubicBezTo>
                    <a:pt x="680" y="186"/>
                    <a:pt x="680" y="186"/>
                    <a:pt x="680" y="186"/>
                  </a:cubicBezTo>
                  <a:cubicBezTo>
                    <a:pt x="695" y="182"/>
                    <a:pt x="686" y="176"/>
                    <a:pt x="704" y="175"/>
                  </a:cubicBezTo>
                  <a:cubicBezTo>
                    <a:pt x="702" y="179"/>
                    <a:pt x="696" y="184"/>
                    <a:pt x="689" y="186"/>
                  </a:cubicBezTo>
                  <a:cubicBezTo>
                    <a:pt x="697" y="186"/>
                    <a:pt x="678" y="190"/>
                    <a:pt x="686" y="191"/>
                  </a:cubicBezTo>
                  <a:cubicBezTo>
                    <a:pt x="697" y="184"/>
                    <a:pt x="703" y="187"/>
                    <a:pt x="719" y="182"/>
                  </a:cubicBezTo>
                  <a:cubicBezTo>
                    <a:pt x="717" y="183"/>
                    <a:pt x="716" y="184"/>
                    <a:pt x="713" y="185"/>
                  </a:cubicBezTo>
                  <a:cubicBezTo>
                    <a:pt x="736" y="183"/>
                    <a:pt x="736" y="183"/>
                    <a:pt x="736" y="183"/>
                  </a:cubicBezTo>
                  <a:cubicBezTo>
                    <a:pt x="730" y="181"/>
                    <a:pt x="755" y="176"/>
                    <a:pt x="753" y="172"/>
                  </a:cubicBezTo>
                  <a:cubicBezTo>
                    <a:pt x="744" y="173"/>
                    <a:pt x="744" y="173"/>
                    <a:pt x="744" y="173"/>
                  </a:cubicBezTo>
                  <a:cubicBezTo>
                    <a:pt x="738" y="174"/>
                    <a:pt x="738" y="174"/>
                    <a:pt x="738" y="174"/>
                  </a:cubicBezTo>
                  <a:cubicBezTo>
                    <a:pt x="735" y="175"/>
                    <a:pt x="733" y="175"/>
                    <a:pt x="730" y="176"/>
                  </a:cubicBezTo>
                  <a:cubicBezTo>
                    <a:pt x="725" y="176"/>
                    <a:pt x="720" y="177"/>
                    <a:pt x="706" y="178"/>
                  </a:cubicBezTo>
                  <a:cubicBezTo>
                    <a:pt x="714" y="176"/>
                    <a:pt x="723" y="170"/>
                    <a:pt x="727" y="165"/>
                  </a:cubicBezTo>
                  <a:cubicBezTo>
                    <a:pt x="728" y="165"/>
                    <a:pt x="728" y="165"/>
                    <a:pt x="729" y="165"/>
                  </a:cubicBezTo>
                  <a:cubicBezTo>
                    <a:pt x="733" y="160"/>
                    <a:pt x="728" y="160"/>
                    <a:pt x="727" y="152"/>
                  </a:cubicBezTo>
                  <a:cubicBezTo>
                    <a:pt x="715" y="160"/>
                    <a:pt x="706" y="157"/>
                    <a:pt x="692" y="162"/>
                  </a:cubicBezTo>
                  <a:cubicBezTo>
                    <a:pt x="689" y="167"/>
                    <a:pt x="701" y="166"/>
                    <a:pt x="708" y="164"/>
                  </a:cubicBezTo>
                  <a:cubicBezTo>
                    <a:pt x="696" y="169"/>
                    <a:pt x="696" y="169"/>
                    <a:pt x="696" y="169"/>
                  </a:cubicBezTo>
                  <a:cubicBezTo>
                    <a:pt x="698" y="166"/>
                    <a:pt x="698" y="166"/>
                    <a:pt x="698" y="166"/>
                  </a:cubicBezTo>
                  <a:cubicBezTo>
                    <a:pt x="665" y="170"/>
                    <a:pt x="665" y="170"/>
                    <a:pt x="665" y="170"/>
                  </a:cubicBezTo>
                  <a:cubicBezTo>
                    <a:pt x="671" y="169"/>
                    <a:pt x="673" y="166"/>
                    <a:pt x="676" y="164"/>
                  </a:cubicBezTo>
                  <a:cubicBezTo>
                    <a:pt x="671" y="164"/>
                    <a:pt x="667" y="164"/>
                    <a:pt x="662" y="164"/>
                  </a:cubicBezTo>
                  <a:cubicBezTo>
                    <a:pt x="664" y="167"/>
                    <a:pt x="664" y="170"/>
                    <a:pt x="660" y="171"/>
                  </a:cubicBezTo>
                  <a:cubicBezTo>
                    <a:pt x="639" y="173"/>
                    <a:pt x="627" y="172"/>
                    <a:pt x="618" y="169"/>
                  </a:cubicBezTo>
                  <a:cubicBezTo>
                    <a:pt x="616" y="170"/>
                    <a:pt x="616" y="170"/>
                    <a:pt x="616" y="170"/>
                  </a:cubicBezTo>
                  <a:cubicBezTo>
                    <a:pt x="620" y="173"/>
                    <a:pt x="603" y="180"/>
                    <a:pt x="598" y="186"/>
                  </a:cubicBezTo>
                  <a:cubicBezTo>
                    <a:pt x="597" y="182"/>
                    <a:pt x="587" y="186"/>
                    <a:pt x="581" y="186"/>
                  </a:cubicBezTo>
                  <a:cubicBezTo>
                    <a:pt x="579" y="191"/>
                    <a:pt x="585" y="196"/>
                    <a:pt x="592" y="199"/>
                  </a:cubicBezTo>
                  <a:cubicBezTo>
                    <a:pt x="604" y="191"/>
                    <a:pt x="599" y="192"/>
                    <a:pt x="603" y="185"/>
                  </a:cubicBezTo>
                  <a:cubicBezTo>
                    <a:pt x="610" y="182"/>
                    <a:pt x="617" y="179"/>
                    <a:pt x="625" y="176"/>
                  </a:cubicBezTo>
                  <a:cubicBezTo>
                    <a:pt x="620" y="181"/>
                    <a:pt x="620" y="181"/>
                    <a:pt x="620" y="181"/>
                  </a:cubicBezTo>
                  <a:cubicBezTo>
                    <a:pt x="632" y="180"/>
                    <a:pt x="642" y="173"/>
                    <a:pt x="642" y="178"/>
                  </a:cubicBezTo>
                  <a:cubicBezTo>
                    <a:pt x="636" y="183"/>
                    <a:pt x="626" y="182"/>
                    <a:pt x="621" y="187"/>
                  </a:cubicBezTo>
                  <a:cubicBezTo>
                    <a:pt x="629" y="187"/>
                    <a:pt x="629" y="187"/>
                    <a:pt x="629" y="187"/>
                  </a:cubicBezTo>
                  <a:cubicBezTo>
                    <a:pt x="617" y="195"/>
                    <a:pt x="621" y="184"/>
                    <a:pt x="607" y="191"/>
                  </a:cubicBezTo>
                  <a:cubicBezTo>
                    <a:pt x="613" y="194"/>
                    <a:pt x="605" y="191"/>
                    <a:pt x="600" y="196"/>
                  </a:cubicBezTo>
                  <a:cubicBezTo>
                    <a:pt x="605" y="197"/>
                    <a:pt x="626" y="188"/>
                    <a:pt x="623" y="197"/>
                  </a:cubicBezTo>
                  <a:cubicBezTo>
                    <a:pt x="616" y="201"/>
                    <a:pt x="595" y="194"/>
                    <a:pt x="586" y="204"/>
                  </a:cubicBezTo>
                  <a:cubicBezTo>
                    <a:pt x="587" y="203"/>
                    <a:pt x="587" y="203"/>
                    <a:pt x="587" y="203"/>
                  </a:cubicBezTo>
                  <a:cubicBezTo>
                    <a:pt x="572" y="206"/>
                    <a:pt x="568" y="212"/>
                    <a:pt x="564" y="216"/>
                  </a:cubicBezTo>
                  <a:cubicBezTo>
                    <a:pt x="558" y="216"/>
                    <a:pt x="551" y="222"/>
                    <a:pt x="546" y="224"/>
                  </a:cubicBezTo>
                  <a:cubicBezTo>
                    <a:pt x="545" y="222"/>
                    <a:pt x="545" y="222"/>
                    <a:pt x="545" y="222"/>
                  </a:cubicBezTo>
                  <a:cubicBezTo>
                    <a:pt x="543" y="224"/>
                    <a:pt x="540" y="225"/>
                    <a:pt x="538" y="227"/>
                  </a:cubicBezTo>
                  <a:cubicBezTo>
                    <a:pt x="540" y="222"/>
                    <a:pt x="547" y="223"/>
                    <a:pt x="554" y="219"/>
                  </a:cubicBezTo>
                  <a:cubicBezTo>
                    <a:pt x="551" y="216"/>
                    <a:pt x="551" y="216"/>
                    <a:pt x="551" y="216"/>
                  </a:cubicBezTo>
                  <a:cubicBezTo>
                    <a:pt x="561" y="217"/>
                    <a:pt x="565" y="209"/>
                    <a:pt x="571" y="203"/>
                  </a:cubicBezTo>
                  <a:cubicBezTo>
                    <a:pt x="566" y="206"/>
                    <a:pt x="559" y="208"/>
                    <a:pt x="553" y="211"/>
                  </a:cubicBezTo>
                  <a:cubicBezTo>
                    <a:pt x="547" y="214"/>
                    <a:pt x="543" y="216"/>
                    <a:pt x="543" y="220"/>
                  </a:cubicBezTo>
                  <a:cubicBezTo>
                    <a:pt x="536" y="219"/>
                    <a:pt x="536" y="219"/>
                    <a:pt x="536" y="219"/>
                  </a:cubicBezTo>
                  <a:cubicBezTo>
                    <a:pt x="536" y="220"/>
                    <a:pt x="535" y="221"/>
                    <a:pt x="535" y="222"/>
                  </a:cubicBezTo>
                  <a:cubicBezTo>
                    <a:pt x="529" y="221"/>
                    <a:pt x="531" y="215"/>
                    <a:pt x="539" y="210"/>
                  </a:cubicBezTo>
                  <a:cubicBezTo>
                    <a:pt x="541" y="211"/>
                    <a:pt x="542" y="211"/>
                    <a:pt x="541" y="212"/>
                  </a:cubicBezTo>
                  <a:cubicBezTo>
                    <a:pt x="545" y="208"/>
                    <a:pt x="547" y="204"/>
                    <a:pt x="558" y="201"/>
                  </a:cubicBezTo>
                  <a:cubicBezTo>
                    <a:pt x="553" y="205"/>
                    <a:pt x="553" y="205"/>
                    <a:pt x="553" y="205"/>
                  </a:cubicBezTo>
                  <a:cubicBezTo>
                    <a:pt x="566" y="201"/>
                    <a:pt x="577" y="196"/>
                    <a:pt x="581" y="191"/>
                  </a:cubicBezTo>
                  <a:cubicBezTo>
                    <a:pt x="561" y="195"/>
                    <a:pt x="542" y="201"/>
                    <a:pt x="527" y="209"/>
                  </a:cubicBezTo>
                  <a:cubicBezTo>
                    <a:pt x="526" y="219"/>
                    <a:pt x="524" y="226"/>
                    <a:pt x="527" y="234"/>
                  </a:cubicBezTo>
                  <a:cubicBezTo>
                    <a:pt x="524" y="237"/>
                    <a:pt x="524" y="237"/>
                    <a:pt x="524" y="237"/>
                  </a:cubicBezTo>
                  <a:cubicBezTo>
                    <a:pt x="514" y="164"/>
                    <a:pt x="514" y="164"/>
                    <a:pt x="514" y="164"/>
                  </a:cubicBezTo>
                  <a:cubicBezTo>
                    <a:pt x="517" y="160"/>
                    <a:pt x="521" y="155"/>
                    <a:pt x="525" y="147"/>
                  </a:cubicBezTo>
                  <a:cubicBezTo>
                    <a:pt x="525" y="146"/>
                    <a:pt x="526" y="145"/>
                    <a:pt x="526" y="144"/>
                  </a:cubicBezTo>
                  <a:cubicBezTo>
                    <a:pt x="526" y="143"/>
                    <a:pt x="526" y="143"/>
                    <a:pt x="526" y="143"/>
                  </a:cubicBezTo>
                  <a:cubicBezTo>
                    <a:pt x="526" y="143"/>
                    <a:pt x="526" y="143"/>
                    <a:pt x="526" y="143"/>
                  </a:cubicBezTo>
                  <a:cubicBezTo>
                    <a:pt x="526" y="143"/>
                    <a:pt x="526" y="143"/>
                    <a:pt x="526" y="143"/>
                  </a:cubicBezTo>
                  <a:cubicBezTo>
                    <a:pt x="526" y="143"/>
                    <a:pt x="526" y="143"/>
                    <a:pt x="526" y="143"/>
                  </a:cubicBezTo>
                  <a:cubicBezTo>
                    <a:pt x="527" y="143"/>
                    <a:pt x="527" y="143"/>
                    <a:pt x="527" y="143"/>
                  </a:cubicBezTo>
                  <a:cubicBezTo>
                    <a:pt x="527" y="143"/>
                    <a:pt x="527" y="144"/>
                    <a:pt x="528" y="144"/>
                  </a:cubicBezTo>
                  <a:cubicBezTo>
                    <a:pt x="530" y="145"/>
                    <a:pt x="534" y="146"/>
                    <a:pt x="537" y="148"/>
                  </a:cubicBezTo>
                  <a:cubicBezTo>
                    <a:pt x="536" y="149"/>
                    <a:pt x="536" y="149"/>
                    <a:pt x="536" y="149"/>
                  </a:cubicBezTo>
                  <a:cubicBezTo>
                    <a:pt x="539" y="151"/>
                    <a:pt x="543" y="151"/>
                    <a:pt x="547" y="150"/>
                  </a:cubicBezTo>
                  <a:cubicBezTo>
                    <a:pt x="552" y="153"/>
                    <a:pt x="543" y="154"/>
                    <a:pt x="547" y="156"/>
                  </a:cubicBezTo>
                  <a:cubicBezTo>
                    <a:pt x="552" y="155"/>
                    <a:pt x="558" y="155"/>
                    <a:pt x="563" y="154"/>
                  </a:cubicBezTo>
                  <a:cubicBezTo>
                    <a:pt x="562" y="158"/>
                    <a:pt x="548" y="157"/>
                    <a:pt x="542" y="156"/>
                  </a:cubicBezTo>
                  <a:cubicBezTo>
                    <a:pt x="543" y="156"/>
                    <a:pt x="545" y="156"/>
                    <a:pt x="545" y="155"/>
                  </a:cubicBezTo>
                  <a:cubicBezTo>
                    <a:pt x="541" y="154"/>
                    <a:pt x="536" y="155"/>
                    <a:pt x="532" y="155"/>
                  </a:cubicBezTo>
                  <a:cubicBezTo>
                    <a:pt x="528" y="155"/>
                    <a:pt x="526" y="154"/>
                    <a:pt x="526" y="151"/>
                  </a:cubicBezTo>
                  <a:cubicBezTo>
                    <a:pt x="525" y="151"/>
                    <a:pt x="526" y="151"/>
                    <a:pt x="526" y="150"/>
                  </a:cubicBezTo>
                  <a:cubicBezTo>
                    <a:pt x="527" y="149"/>
                    <a:pt x="527" y="149"/>
                    <a:pt x="527" y="148"/>
                  </a:cubicBezTo>
                  <a:cubicBezTo>
                    <a:pt x="527" y="148"/>
                    <a:pt x="526" y="147"/>
                    <a:pt x="525" y="147"/>
                  </a:cubicBezTo>
                  <a:cubicBezTo>
                    <a:pt x="525" y="146"/>
                    <a:pt x="525" y="146"/>
                    <a:pt x="525" y="146"/>
                  </a:cubicBezTo>
                  <a:cubicBezTo>
                    <a:pt x="525" y="146"/>
                    <a:pt x="525" y="146"/>
                    <a:pt x="525" y="146"/>
                  </a:cubicBezTo>
                  <a:cubicBezTo>
                    <a:pt x="525" y="146"/>
                    <a:pt x="525" y="146"/>
                    <a:pt x="525" y="146"/>
                  </a:cubicBezTo>
                  <a:cubicBezTo>
                    <a:pt x="524" y="148"/>
                    <a:pt x="524" y="148"/>
                    <a:pt x="524" y="148"/>
                  </a:cubicBezTo>
                  <a:cubicBezTo>
                    <a:pt x="524" y="149"/>
                    <a:pt x="523" y="150"/>
                    <a:pt x="523" y="151"/>
                  </a:cubicBezTo>
                  <a:cubicBezTo>
                    <a:pt x="522" y="153"/>
                    <a:pt x="521" y="154"/>
                    <a:pt x="520" y="155"/>
                  </a:cubicBezTo>
                  <a:cubicBezTo>
                    <a:pt x="518" y="158"/>
                    <a:pt x="518" y="158"/>
                    <a:pt x="518" y="158"/>
                  </a:cubicBezTo>
                  <a:cubicBezTo>
                    <a:pt x="517" y="159"/>
                    <a:pt x="517" y="160"/>
                    <a:pt x="516" y="161"/>
                  </a:cubicBezTo>
                  <a:cubicBezTo>
                    <a:pt x="515" y="162"/>
                    <a:pt x="515" y="162"/>
                    <a:pt x="515" y="162"/>
                  </a:cubicBezTo>
                  <a:cubicBezTo>
                    <a:pt x="515" y="163"/>
                    <a:pt x="514" y="164"/>
                    <a:pt x="514" y="164"/>
                  </a:cubicBezTo>
                  <a:cubicBezTo>
                    <a:pt x="520" y="231"/>
                    <a:pt x="520" y="231"/>
                    <a:pt x="520" y="231"/>
                  </a:cubicBezTo>
                  <a:cubicBezTo>
                    <a:pt x="520" y="231"/>
                    <a:pt x="520" y="231"/>
                    <a:pt x="520" y="231"/>
                  </a:cubicBezTo>
                  <a:cubicBezTo>
                    <a:pt x="520" y="231"/>
                    <a:pt x="520" y="231"/>
                    <a:pt x="520" y="231"/>
                  </a:cubicBezTo>
                  <a:cubicBezTo>
                    <a:pt x="514" y="164"/>
                    <a:pt x="514" y="164"/>
                    <a:pt x="514" y="164"/>
                  </a:cubicBezTo>
                  <a:cubicBezTo>
                    <a:pt x="514" y="163"/>
                    <a:pt x="515" y="162"/>
                    <a:pt x="517" y="160"/>
                  </a:cubicBezTo>
                  <a:cubicBezTo>
                    <a:pt x="518" y="159"/>
                    <a:pt x="518" y="158"/>
                    <a:pt x="519" y="156"/>
                  </a:cubicBezTo>
                  <a:cubicBezTo>
                    <a:pt x="520" y="156"/>
                    <a:pt x="520" y="155"/>
                    <a:pt x="521" y="154"/>
                  </a:cubicBezTo>
                  <a:cubicBezTo>
                    <a:pt x="521" y="153"/>
                    <a:pt x="521" y="153"/>
                    <a:pt x="521" y="153"/>
                  </a:cubicBezTo>
                  <a:cubicBezTo>
                    <a:pt x="522" y="153"/>
                    <a:pt x="522" y="153"/>
                    <a:pt x="522" y="153"/>
                  </a:cubicBezTo>
                  <a:cubicBezTo>
                    <a:pt x="522" y="153"/>
                    <a:pt x="522" y="153"/>
                    <a:pt x="522" y="153"/>
                  </a:cubicBezTo>
                  <a:cubicBezTo>
                    <a:pt x="521" y="153"/>
                    <a:pt x="522" y="154"/>
                    <a:pt x="521" y="155"/>
                  </a:cubicBezTo>
                  <a:cubicBezTo>
                    <a:pt x="521" y="155"/>
                    <a:pt x="523" y="155"/>
                    <a:pt x="524" y="155"/>
                  </a:cubicBezTo>
                  <a:cubicBezTo>
                    <a:pt x="526" y="155"/>
                    <a:pt x="527" y="155"/>
                    <a:pt x="530" y="157"/>
                  </a:cubicBezTo>
                  <a:cubicBezTo>
                    <a:pt x="525" y="156"/>
                    <a:pt x="519" y="159"/>
                    <a:pt x="520" y="155"/>
                  </a:cubicBezTo>
                  <a:cubicBezTo>
                    <a:pt x="520" y="156"/>
                    <a:pt x="520" y="156"/>
                    <a:pt x="520" y="156"/>
                  </a:cubicBezTo>
                  <a:cubicBezTo>
                    <a:pt x="518" y="159"/>
                    <a:pt x="518" y="159"/>
                    <a:pt x="518" y="159"/>
                  </a:cubicBezTo>
                  <a:cubicBezTo>
                    <a:pt x="516" y="161"/>
                    <a:pt x="515" y="163"/>
                    <a:pt x="514" y="164"/>
                  </a:cubicBezTo>
                  <a:cubicBezTo>
                    <a:pt x="515" y="223"/>
                    <a:pt x="515" y="223"/>
                    <a:pt x="515" y="223"/>
                  </a:cubicBezTo>
                  <a:cubicBezTo>
                    <a:pt x="515" y="218"/>
                    <a:pt x="513" y="215"/>
                    <a:pt x="509" y="215"/>
                  </a:cubicBezTo>
                  <a:cubicBezTo>
                    <a:pt x="512" y="166"/>
                    <a:pt x="512" y="166"/>
                    <a:pt x="512" y="166"/>
                  </a:cubicBezTo>
                  <a:cubicBezTo>
                    <a:pt x="512" y="167"/>
                    <a:pt x="512" y="167"/>
                    <a:pt x="512" y="167"/>
                  </a:cubicBezTo>
                  <a:cubicBezTo>
                    <a:pt x="512" y="166"/>
                    <a:pt x="514" y="166"/>
                    <a:pt x="517" y="166"/>
                  </a:cubicBezTo>
                  <a:cubicBezTo>
                    <a:pt x="518" y="166"/>
                    <a:pt x="519" y="166"/>
                    <a:pt x="519" y="165"/>
                  </a:cubicBezTo>
                  <a:cubicBezTo>
                    <a:pt x="520" y="164"/>
                    <a:pt x="519" y="163"/>
                    <a:pt x="518" y="161"/>
                  </a:cubicBezTo>
                  <a:cubicBezTo>
                    <a:pt x="520" y="160"/>
                    <a:pt x="523" y="160"/>
                    <a:pt x="527" y="161"/>
                  </a:cubicBezTo>
                  <a:cubicBezTo>
                    <a:pt x="532" y="161"/>
                    <a:pt x="537" y="161"/>
                    <a:pt x="542" y="160"/>
                  </a:cubicBezTo>
                  <a:cubicBezTo>
                    <a:pt x="542" y="161"/>
                    <a:pt x="542" y="161"/>
                    <a:pt x="542" y="161"/>
                  </a:cubicBezTo>
                  <a:cubicBezTo>
                    <a:pt x="546" y="161"/>
                    <a:pt x="550" y="161"/>
                    <a:pt x="554" y="161"/>
                  </a:cubicBezTo>
                  <a:cubicBezTo>
                    <a:pt x="552" y="162"/>
                    <a:pt x="548" y="163"/>
                    <a:pt x="548" y="165"/>
                  </a:cubicBezTo>
                  <a:cubicBezTo>
                    <a:pt x="554" y="163"/>
                    <a:pt x="560" y="162"/>
                    <a:pt x="566" y="160"/>
                  </a:cubicBezTo>
                  <a:cubicBezTo>
                    <a:pt x="556" y="164"/>
                    <a:pt x="573" y="163"/>
                    <a:pt x="578" y="164"/>
                  </a:cubicBezTo>
                  <a:cubicBezTo>
                    <a:pt x="580" y="161"/>
                    <a:pt x="587" y="159"/>
                    <a:pt x="580" y="157"/>
                  </a:cubicBezTo>
                  <a:cubicBezTo>
                    <a:pt x="572" y="155"/>
                    <a:pt x="575" y="159"/>
                    <a:pt x="568" y="159"/>
                  </a:cubicBezTo>
                  <a:cubicBezTo>
                    <a:pt x="578" y="154"/>
                    <a:pt x="578" y="154"/>
                    <a:pt x="578" y="154"/>
                  </a:cubicBezTo>
                  <a:cubicBezTo>
                    <a:pt x="579" y="154"/>
                    <a:pt x="579" y="154"/>
                    <a:pt x="579" y="154"/>
                  </a:cubicBezTo>
                  <a:cubicBezTo>
                    <a:pt x="585" y="150"/>
                    <a:pt x="585" y="150"/>
                    <a:pt x="585" y="150"/>
                  </a:cubicBezTo>
                  <a:cubicBezTo>
                    <a:pt x="599" y="150"/>
                    <a:pt x="579" y="160"/>
                    <a:pt x="597" y="155"/>
                  </a:cubicBezTo>
                  <a:cubicBezTo>
                    <a:pt x="595" y="150"/>
                    <a:pt x="595" y="150"/>
                    <a:pt x="595" y="150"/>
                  </a:cubicBezTo>
                  <a:cubicBezTo>
                    <a:pt x="615" y="150"/>
                    <a:pt x="644" y="153"/>
                    <a:pt x="660" y="149"/>
                  </a:cubicBezTo>
                  <a:cubicBezTo>
                    <a:pt x="656" y="153"/>
                    <a:pt x="654" y="158"/>
                    <a:pt x="661" y="161"/>
                  </a:cubicBezTo>
                  <a:cubicBezTo>
                    <a:pt x="654" y="161"/>
                    <a:pt x="640" y="162"/>
                    <a:pt x="631" y="163"/>
                  </a:cubicBezTo>
                  <a:cubicBezTo>
                    <a:pt x="629" y="162"/>
                    <a:pt x="642" y="156"/>
                    <a:pt x="653" y="156"/>
                  </a:cubicBezTo>
                  <a:cubicBezTo>
                    <a:pt x="647" y="147"/>
                    <a:pt x="627" y="164"/>
                    <a:pt x="625" y="154"/>
                  </a:cubicBezTo>
                  <a:cubicBezTo>
                    <a:pt x="612" y="154"/>
                    <a:pt x="607" y="156"/>
                    <a:pt x="603" y="158"/>
                  </a:cubicBezTo>
                  <a:cubicBezTo>
                    <a:pt x="598" y="161"/>
                    <a:pt x="595" y="162"/>
                    <a:pt x="584" y="160"/>
                  </a:cubicBezTo>
                  <a:cubicBezTo>
                    <a:pt x="584" y="164"/>
                    <a:pt x="578" y="162"/>
                    <a:pt x="577" y="166"/>
                  </a:cubicBezTo>
                  <a:cubicBezTo>
                    <a:pt x="583" y="173"/>
                    <a:pt x="606" y="165"/>
                    <a:pt x="620" y="166"/>
                  </a:cubicBezTo>
                  <a:cubicBezTo>
                    <a:pt x="619" y="167"/>
                    <a:pt x="616" y="167"/>
                    <a:pt x="616" y="168"/>
                  </a:cubicBezTo>
                  <a:cubicBezTo>
                    <a:pt x="626" y="169"/>
                    <a:pt x="631" y="167"/>
                    <a:pt x="638" y="165"/>
                  </a:cubicBezTo>
                  <a:cubicBezTo>
                    <a:pt x="637" y="165"/>
                    <a:pt x="637" y="165"/>
                    <a:pt x="637" y="165"/>
                  </a:cubicBezTo>
                  <a:cubicBezTo>
                    <a:pt x="649" y="160"/>
                    <a:pt x="645" y="167"/>
                    <a:pt x="653" y="168"/>
                  </a:cubicBezTo>
                  <a:cubicBezTo>
                    <a:pt x="656" y="168"/>
                    <a:pt x="667" y="168"/>
                    <a:pt x="665" y="165"/>
                  </a:cubicBezTo>
                  <a:cubicBezTo>
                    <a:pt x="679" y="168"/>
                    <a:pt x="679" y="168"/>
                    <a:pt x="679" y="168"/>
                  </a:cubicBezTo>
                  <a:cubicBezTo>
                    <a:pt x="678" y="163"/>
                    <a:pt x="678" y="163"/>
                    <a:pt x="678" y="163"/>
                  </a:cubicBezTo>
                  <a:cubicBezTo>
                    <a:pt x="686" y="162"/>
                    <a:pt x="688" y="165"/>
                    <a:pt x="696" y="162"/>
                  </a:cubicBezTo>
                  <a:cubicBezTo>
                    <a:pt x="696" y="158"/>
                    <a:pt x="696" y="158"/>
                    <a:pt x="696" y="158"/>
                  </a:cubicBezTo>
                  <a:cubicBezTo>
                    <a:pt x="689" y="158"/>
                    <a:pt x="682" y="158"/>
                    <a:pt x="675" y="158"/>
                  </a:cubicBezTo>
                  <a:cubicBezTo>
                    <a:pt x="685" y="155"/>
                    <a:pt x="678" y="153"/>
                    <a:pt x="689" y="152"/>
                  </a:cubicBezTo>
                  <a:cubicBezTo>
                    <a:pt x="676" y="157"/>
                    <a:pt x="698" y="153"/>
                    <a:pt x="700" y="157"/>
                  </a:cubicBezTo>
                  <a:cubicBezTo>
                    <a:pt x="703" y="156"/>
                    <a:pt x="706" y="155"/>
                    <a:pt x="709" y="155"/>
                  </a:cubicBezTo>
                  <a:cubicBezTo>
                    <a:pt x="707" y="156"/>
                    <a:pt x="707" y="156"/>
                    <a:pt x="707" y="156"/>
                  </a:cubicBezTo>
                  <a:cubicBezTo>
                    <a:pt x="715" y="158"/>
                    <a:pt x="715" y="154"/>
                    <a:pt x="723" y="155"/>
                  </a:cubicBezTo>
                  <a:cubicBezTo>
                    <a:pt x="717" y="153"/>
                    <a:pt x="717" y="153"/>
                    <a:pt x="717" y="153"/>
                  </a:cubicBezTo>
                  <a:cubicBezTo>
                    <a:pt x="715" y="152"/>
                    <a:pt x="713" y="152"/>
                    <a:pt x="711" y="151"/>
                  </a:cubicBezTo>
                  <a:cubicBezTo>
                    <a:pt x="706" y="151"/>
                    <a:pt x="701" y="151"/>
                    <a:pt x="695" y="153"/>
                  </a:cubicBezTo>
                  <a:cubicBezTo>
                    <a:pt x="699" y="151"/>
                    <a:pt x="706" y="150"/>
                    <a:pt x="713" y="149"/>
                  </a:cubicBezTo>
                  <a:cubicBezTo>
                    <a:pt x="718" y="148"/>
                    <a:pt x="723" y="147"/>
                    <a:pt x="725" y="147"/>
                  </a:cubicBezTo>
                  <a:cubicBezTo>
                    <a:pt x="733" y="145"/>
                    <a:pt x="739" y="148"/>
                    <a:pt x="747" y="149"/>
                  </a:cubicBezTo>
                  <a:cubicBezTo>
                    <a:pt x="732" y="151"/>
                    <a:pt x="752" y="161"/>
                    <a:pt x="722" y="159"/>
                  </a:cubicBezTo>
                  <a:cubicBezTo>
                    <a:pt x="723" y="158"/>
                    <a:pt x="725" y="158"/>
                    <a:pt x="726" y="159"/>
                  </a:cubicBezTo>
                  <a:cubicBezTo>
                    <a:pt x="724" y="156"/>
                    <a:pt x="720" y="156"/>
                    <a:pt x="715" y="157"/>
                  </a:cubicBezTo>
                  <a:cubicBezTo>
                    <a:pt x="711" y="158"/>
                    <a:pt x="711" y="158"/>
                    <a:pt x="711" y="158"/>
                  </a:cubicBezTo>
                  <a:cubicBezTo>
                    <a:pt x="710" y="158"/>
                    <a:pt x="708" y="159"/>
                    <a:pt x="707" y="159"/>
                  </a:cubicBezTo>
                  <a:cubicBezTo>
                    <a:pt x="704" y="160"/>
                    <a:pt x="702" y="161"/>
                    <a:pt x="700" y="161"/>
                  </a:cubicBezTo>
                  <a:cubicBezTo>
                    <a:pt x="702" y="165"/>
                    <a:pt x="694" y="166"/>
                    <a:pt x="707" y="167"/>
                  </a:cubicBezTo>
                  <a:cubicBezTo>
                    <a:pt x="705" y="166"/>
                    <a:pt x="708" y="164"/>
                    <a:pt x="713" y="163"/>
                  </a:cubicBezTo>
                  <a:cubicBezTo>
                    <a:pt x="717" y="162"/>
                    <a:pt x="723" y="161"/>
                    <a:pt x="729" y="162"/>
                  </a:cubicBezTo>
                  <a:cubicBezTo>
                    <a:pt x="727" y="169"/>
                    <a:pt x="727" y="169"/>
                    <a:pt x="727" y="169"/>
                  </a:cubicBezTo>
                  <a:cubicBezTo>
                    <a:pt x="743" y="169"/>
                    <a:pt x="743" y="169"/>
                    <a:pt x="743" y="169"/>
                  </a:cubicBezTo>
                  <a:cubicBezTo>
                    <a:pt x="742" y="170"/>
                    <a:pt x="742" y="170"/>
                    <a:pt x="742" y="170"/>
                  </a:cubicBezTo>
                  <a:cubicBezTo>
                    <a:pt x="748" y="174"/>
                    <a:pt x="759" y="169"/>
                    <a:pt x="770" y="171"/>
                  </a:cubicBezTo>
                  <a:cubicBezTo>
                    <a:pt x="778" y="168"/>
                    <a:pt x="809" y="169"/>
                    <a:pt x="795" y="163"/>
                  </a:cubicBezTo>
                  <a:cubicBezTo>
                    <a:pt x="805" y="167"/>
                    <a:pt x="814" y="161"/>
                    <a:pt x="825" y="160"/>
                  </a:cubicBezTo>
                  <a:cubicBezTo>
                    <a:pt x="811" y="157"/>
                    <a:pt x="811" y="157"/>
                    <a:pt x="811" y="157"/>
                  </a:cubicBezTo>
                  <a:cubicBezTo>
                    <a:pt x="827" y="152"/>
                    <a:pt x="823" y="155"/>
                    <a:pt x="836" y="148"/>
                  </a:cubicBezTo>
                  <a:cubicBezTo>
                    <a:pt x="837" y="149"/>
                    <a:pt x="840" y="151"/>
                    <a:pt x="837" y="153"/>
                  </a:cubicBezTo>
                  <a:cubicBezTo>
                    <a:pt x="859" y="153"/>
                    <a:pt x="891" y="154"/>
                    <a:pt x="904" y="149"/>
                  </a:cubicBezTo>
                  <a:cubicBezTo>
                    <a:pt x="920" y="150"/>
                    <a:pt x="922" y="157"/>
                    <a:pt x="945" y="155"/>
                  </a:cubicBezTo>
                  <a:cubicBezTo>
                    <a:pt x="950" y="155"/>
                    <a:pt x="941" y="149"/>
                    <a:pt x="956" y="152"/>
                  </a:cubicBezTo>
                  <a:cubicBezTo>
                    <a:pt x="957" y="152"/>
                    <a:pt x="942" y="156"/>
                    <a:pt x="958" y="156"/>
                  </a:cubicBezTo>
                  <a:cubicBezTo>
                    <a:pt x="970" y="152"/>
                    <a:pt x="986" y="161"/>
                    <a:pt x="1002" y="159"/>
                  </a:cubicBezTo>
                  <a:cubicBezTo>
                    <a:pt x="1010" y="162"/>
                    <a:pt x="1024" y="163"/>
                    <a:pt x="1021" y="167"/>
                  </a:cubicBezTo>
                  <a:cubicBezTo>
                    <a:pt x="1008" y="164"/>
                    <a:pt x="989" y="162"/>
                    <a:pt x="986" y="164"/>
                  </a:cubicBezTo>
                  <a:cubicBezTo>
                    <a:pt x="988" y="162"/>
                    <a:pt x="977" y="161"/>
                    <a:pt x="987" y="160"/>
                  </a:cubicBezTo>
                  <a:cubicBezTo>
                    <a:pt x="968" y="155"/>
                    <a:pt x="974" y="161"/>
                    <a:pt x="957" y="158"/>
                  </a:cubicBezTo>
                  <a:cubicBezTo>
                    <a:pt x="956" y="159"/>
                    <a:pt x="966" y="163"/>
                    <a:pt x="969" y="162"/>
                  </a:cubicBezTo>
                  <a:cubicBezTo>
                    <a:pt x="969" y="167"/>
                    <a:pt x="935" y="162"/>
                    <a:pt x="950" y="170"/>
                  </a:cubicBezTo>
                  <a:cubicBezTo>
                    <a:pt x="968" y="171"/>
                    <a:pt x="975" y="160"/>
                    <a:pt x="990" y="168"/>
                  </a:cubicBezTo>
                  <a:cubicBezTo>
                    <a:pt x="984" y="170"/>
                    <a:pt x="974" y="167"/>
                    <a:pt x="965" y="172"/>
                  </a:cubicBezTo>
                  <a:cubicBezTo>
                    <a:pt x="978" y="175"/>
                    <a:pt x="978" y="175"/>
                    <a:pt x="978" y="175"/>
                  </a:cubicBezTo>
                  <a:cubicBezTo>
                    <a:pt x="988" y="172"/>
                    <a:pt x="988" y="172"/>
                    <a:pt x="988" y="172"/>
                  </a:cubicBezTo>
                  <a:cubicBezTo>
                    <a:pt x="987" y="173"/>
                    <a:pt x="987" y="173"/>
                    <a:pt x="987" y="173"/>
                  </a:cubicBezTo>
                  <a:cubicBezTo>
                    <a:pt x="999" y="177"/>
                    <a:pt x="1004" y="176"/>
                    <a:pt x="1009" y="174"/>
                  </a:cubicBezTo>
                  <a:cubicBezTo>
                    <a:pt x="1015" y="173"/>
                    <a:pt x="1020" y="170"/>
                    <a:pt x="1031" y="171"/>
                  </a:cubicBezTo>
                  <a:cubicBezTo>
                    <a:pt x="1019" y="165"/>
                    <a:pt x="1036" y="162"/>
                    <a:pt x="1027" y="158"/>
                  </a:cubicBezTo>
                  <a:cubicBezTo>
                    <a:pt x="1041" y="159"/>
                    <a:pt x="1052" y="163"/>
                    <a:pt x="1051" y="168"/>
                  </a:cubicBezTo>
                  <a:cubicBezTo>
                    <a:pt x="1037" y="167"/>
                    <a:pt x="1036" y="169"/>
                    <a:pt x="1036" y="170"/>
                  </a:cubicBezTo>
                  <a:cubicBezTo>
                    <a:pt x="1035" y="172"/>
                    <a:pt x="1035" y="173"/>
                    <a:pt x="1022" y="174"/>
                  </a:cubicBezTo>
                  <a:cubicBezTo>
                    <a:pt x="1026" y="177"/>
                    <a:pt x="1015" y="181"/>
                    <a:pt x="1030" y="184"/>
                  </a:cubicBezTo>
                  <a:cubicBezTo>
                    <a:pt x="1046" y="183"/>
                    <a:pt x="1026" y="179"/>
                    <a:pt x="1042" y="180"/>
                  </a:cubicBezTo>
                  <a:cubicBezTo>
                    <a:pt x="1043" y="181"/>
                    <a:pt x="1044" y="181"/>
                    <a:pt x="1043" y="182"/>
                  </a:cubicBezTo>
                  <a:cubicBezTo>
                    <a:pt x="1051" y="181"/>
                    <a:pt x="1051" y="185"/>
                    <a:pt x="1061" y="184"/>
                  </a:cubicBezTo>
                  <a:cubicBezTo>
                    <a:pt x="1059" y="185"/>
                    <a:pt x="1059" y="185"/>
                    <a:pt x="1059" y="185"/>
                  </a:cubicBezTo>
                  <a:cubicBezTo>
                    <a:pt x="1059" y="185"/>
                    <a:pt x="1060" y="186"/>
                    <a:pt x="1061" y="186"/>
                  </a:cubicBezTo>
                  <a:cubicBezTo>
                    <a:pt x="1129" y="218"/>
                    <a:pt x="1129" y="218"/>
                    <a:pt x="1129" y="218"/>
                  </a:cubicBezTo>
                  <a:cubicBezTo>
                    <a:pt x="1066" y="234"/>
                    <a:pt x="1066" y="234"/>
                    <a:pt x="1066" y="234"/>
                  </a:cubicBezTo>
                  <a:cubicBezTo>
                    <a:pt x="1057" y="237"/>
                    <a:pt x="1057" y="243"/>
                    <a:pt x="1048" y="243"/>
                  </a:cubicBezTo>
                  <a:cubicBezTo>
                    <a:pt x="1053" y="245"/>
                    <a:pt x="1043" y="249"/>
                    <a:pt x="1038" y="253"/>
                  </a:cubicBezTo>
                  <a:cubicBezTo>
                    <a:pt x="1048" y="251"/>
                    <a:pt x="1055" y="255"/>
                    <a:pt x="1072" y="247"/>
                  </a:cubicBezTo>
                  <a:cubicBezTo>
                    <a:pt x="1174" y="200"/>
                    <a:pt x="1174" y="200"/>
                    <a:pt x="1174" y="200"/>
                  </a:cubicBezTo>
                  <a:cubicBezTo>
                    <a:pt x="1064" y="173"/>
                    <a:pt x="1064" y="173"/>
                    <a:pt x="1064" y="173"/>
                  </a:cubicBezTo>
                  <a:cubicBezTo>
                    <a:pt x="1062" y="172"/>
                    <a:pt x="1062" y="172"/>
                    <a:pt x="1062" y="172"/>
                  </a:cubicBezTo>
                  <a:cubicBezTo>
                    <a:pt x="1059" y="174"/>
                    <a:pt x="1060" y="177"/>
                    <a:pt x="1051" y="176"/>
                  </a:cubicBezTo>
                  <a:cubicBezTo>
                    <a:pt x="1055" y="177"/>
                    <a:pt x="1059" y="178"/>
                    <a:pt x="1063" y="179"/>
                  </a:cubicBezTo>
                  <a:cubicBezTo>
                    <a:pt x="1152" y="198"/>
                    <a:pt x="1152" y="198"/>
                    <a:pt x="1152" y="198"/>
                  </a:cubicBezTo>
                  <a:cubicBezTo>
                    <a:pt x="1069" y="241"/>
                    <a:pt x="1069" y="241"/>
                    <a:pt x="1069" y="241"/>
                  </a:cubicBezTo>
                  <a:cubicBezTo>
                    <a:pt x="1068" y="242"/>
                    <a:pt x="1068" y="242"/>
                    <a:pt x="1068" y="242"/>
                  </a:cubicBezTo>
                  <a:cubicBezTo>
                    <a:pt x="1069" y="241"/>
                    <a:pt x="1069" y="241"/>
                    <a:pt x="1069" y="241"/>
                  </a:cubicBezTo>
                  <a:cubicBezTo>
                    <a:pt x="1149" y="180"/>
                    <a:pt x="1149" y="180"/>
                    <a:pt x="1149" y="180"/>
                  </a:cubicBezTo>
                  <a:cubicBezTo>
                    <a:pt x="1063" y="179"/>
                    <a:pt x="1063" y="179"/>
                    <a:pt x="1063" y="179"/>
                  </a:cubicBezTo>
                  <a:cubicBezTo>
                    <a:pt x="1060" y="179"/>
                    <a:pt x="1058" y="179"/>
                    <a:pt x="1056" y="179"/>
                  </a:cubicBezTo>
                  <a:cubicBezTo>
                    <a:pt x="1052" y="178"/>
                    <a:pt x="1049" y="176"/>
                    <a:pt x="1045" y="175"/>
                  </a:cubicBezTo>
                  <a:cubicBezTo>
                    <a:pt x="1060" y="176"/>
                    <a:pt x="1054" y="171"/>
                    <a:pt x="1062" y="169"/>
                  </a:cubicBezTo>
                  <a:cubicBezTo>
                    <a:pt x="1065" y="170"/>
                    <a:pt x="1065" y="170"/>
                    <a:pt x="1065" y="170"/>
                  </a:cubicBezTo>
                  <a:cubicBezTo>
                    <a:pt x="1176" y="208"/>
                    <a:pt x="1176" y="208"/>
                    <a:pt x="1176" y="208"/>
                  </a:cubicBezTo>
                  <a:cubicBezTo>
                    <a:pt x="1073" y="249"/>
                    <a:pt x="1073" y="249"/>
                    <a:pt x="1073" y="249"/>
                  </a:cubicBezTo>
                  <a:cubicBezTo>
                    <a:pt x="1062" y="253"/>
                    <a:pt x="1064" y="254"/>
                    <a:pt x="1056" y="256"/>
                  </a:cubicBezTo>
                  <a:cubicBezTo>
                    <a:pt x="1056" y="254"/>
                    <a:pt x="1048" y="255"/>
                    <a:pt x="1039" y="257"/>
                  </a:cubicBezTo>
                  <a:cubicBezTo>
                    <a:pt x="1030" y="258"/>
                    <a:pt x="1019" y="260"/>
                    <a:pt x="1011" y="261"/>
                  </a:cubicBezTo>
                  <a:cubicBezTo>
                    <a:pt x="1013" y="261"/>
                    <a:pt x="1016" y="260"/>
                    <a:pt x="1018" y="259"/>
                  </a:cubicBezTo>
                  <a:cubicBezTo>
                    <a:pt x="1028" y="253"/>
                    <a:pt x="1009" y="258"/>
                    <a:pt x="1008" y="257"/>
                  </a:cubicBezTo>
                  <a:cubicBezTo>
                    <a:pt x="1001" y="262"/>
                    <a:pt x="1001" y="262"/>
                    <a:pt x="1001" y="262"/>
                  </a:cubicBezTo>
                  <a:cubicBezTo>
                    <a:pt x="1002" y="261"/>
                    <a:pt x="1004" y="259"/>
                    <a:pt x="1001" y="260"/>
                  </a:cubicBezTo>
                  <a:cubicBezTo>
                    <a:pt x="990" y="264"/>
                    <a:pt x="992" y="268"/>
                    <a:pt x="981" y="272"/>
                  </a:cubicBezTo>
                  <a:cubicBezTo>
                    <a:pt x="980" y="270"/>
                    <a:pt x="988" y="263"/>
                    <a:pt x="981" y="264"/>
                  </a:cubicBezTo>
                  <a:cubicBezTo>
                    <a:pt x="978" y="262"/>
                    <a:pt x="969" y="258"/>
                    <a:pt x="955" y="264"/>
                  </a:cubicBezTo>
                  <a:cubicBezTo>
                    <a:pt x="954" y="266"/>
                    <a:pt x="951" y="267"/>
                    <a:pt x="947" y="268"/>
                  </a:cubicBezTo>
                  <a:cubicBezTo>
                    <a:pt x="947" y="268"/>
                    <a:pt x="948" y="268"/>
                    <a:pt x="948" y="268"/>
                  </a:cubicBezTo>
                  <a:cubicBezTo>
                    <a:pt x="938" y="267"/>
                    <a:pt x="938" y="267"/>
                    <a:pt x="938" y="267"/>
                  </a:cubicBezTo>
                  <a:cubicBezTo>
                    <a:pt x="945" y="261"/>
                    <a:pt x="955" y="265"/>
                    <a:pt x="962" y="259"/>
                  </a:cubicBezTo>
                  <a:cubicBezTo>
                    <a:pt x="961" y="255"/>
                    <a:pt x="961" y="255"/>
                    <a:pt x="961" y="255"/>
                  </a:cubicBezTo>
                  <a:cubicBezTo>
                    <a:pt x="968" y="253"/>
                    <a:pt x="976" y="249"/>
                    <a:pt x="979" y="246"/>
                  </a:cubicBezTo>
                  <a:cubicBezTo>
                    <a:pt x="969" y="247"/>
                    <a:pt x="968" y="249"/>
                    <a:pt x="957" y="253"/>
                  </a:cubicBezTo>
                  <a:cubicBezTo>
                    <a:pt x="955" y="251"/>
                    <a:pt x="962" y="247"/>
                    <a:pt x="963" y="246"/>
                  </a:cubicBezTo>
                  <a:cubicBezTo>
                    <a:pt x="962" y="249"/>
                    <a:pt x="962" y="249"/>
                    <a:pt x="962" y="249"/>
                  </a:cubicBezTo>
                  <a:cubicBezTo>
                    <a:pt x="976" y="249"/>
                    <a:pt x="980" y="240"/>
                    <a:pt x="996" y="236"/>
                  </a:cubicBezTo>
                  <a:cubicBezTo>
                    <a:pt x="998" y="235"/>
                    <a:pt x="997" y="236"/>
                    <a:pt x="996" y="237"/>
                  </a:cubicBezTo>
                  <a:cubicBezTo>
                    <a:pt x="1008" y="229"/>
                    <a:pt x="1022" y="230"/>
                    <a:pt x="1032" y="220"/>
                  </a:cubicBezTo>
                  <a:cubicBezTo>
                    <a:pt x="1029" y="224"/>
                    <a:pt x="1029" y="224"/>
                    <a:pt x="1029" y="224"/>
                  </a:cubicBezTo>
                  <a:cubicBezTo>
                    <a:pt x="1034" y="221"/>
                    <a:pt x="1043" y="214"/>
                    <a:pt x="1052" y="207"/>
                  </a:cubicBezTo>
                  <a:cubicBezTo>
                    <a:pt x="1053" y="216"/>
                    <a:pt x="1053" y="216"/>
                    <a:pt x="1053" y="216"/>
                  </a:cubicBezTo>
                  <a:cubicBezTo>
                    <a:pt x="1048" y="216"/>
                    <a:pt x="1044" y="216"/>
                    <a:pt x="1039" y="216"/>
                  </a:cubicBezTo>
                  <a:cubicBezTo>
                    <a:pt x="1038" y="217"/>
                    <a:pt x="1038" y="217"/>
                    <a:pt x="1038" y="217"/>
                  </a:cubicBezTo>
                  <a:cubicBezTo>
                    <a:pt x="1040" y="219"/>
                    <a:pt x="1034" y="217"/>
                    <a:pt x="1031" y="216"/>
                  </a:cubicBezTo>
                  <a:cubicBezTo>
                    <a:pt x="1031" y="216"/>
                    <a:pt x="1031" y="216"/>
                    <a:pt x="1031" y="216"/>
                  </a:cubicBezTo>
                  <a:cubicBezTo>
                    <a:pt x="1022" y="216"/>
                    <a:pt x="1014" y="217"/>
                    <a:pt x="1007" y="217"/>
                  </a:cubicBezTo>
                  <a:cubicBezTo>
                    <a:pt x="1009" y="219"/>
                    <a:pt x="1012" y="220"/>
                    <a:pt x="1015" y="221"/>
                  </a:cubicBezTo>
                  <a:cubicBezTo>
                    <a:pt x="1018" y="219"/>
                    <a:pt x="1032" y="223"/>
                    <a:pt x="1031" y="219"/>
                  </a:cubicBezTo>
                  <a:cubicBezTo>
                    <a:pt x="1036" y="222"/>
                    <a:pt x="1046" y="222"/>
                    <a:pt x="1051" y="223"/>
                  </a:cubicBezTo>
                  <a:cubicBezTo>
                    <a:pt x="1049" y="199"/>
                    <a:pt x="1049" y="199"/>
                    <a:pt x="1049" y="199"/>
                  </a:cubicBezTo>
                  <a:cubicBezTo>
                    <a:pt x="1048" y="200"/>
                    <a:pt x="1047" y="200"/>
                    <a:pt x="1046" y="200"/>
                  </a:cubicBezTo>
                  <a:cubicBezTo>
                    <a:pt x="1048" y="200"/>
                    <a:pt x="1049" y="200"/>
                    <a:pt x="1049" y="200"/>
                  </a:cubicBezTo>
                  <a:cubicBezTo>
                    <a:pt x="1051" y="223"/>
                    <a:pt x="1051" y="223"/>
                    <a:pt x="1051" y="223"/>
                  </a:cubicBezTo>
                  <a:cubicBezTo>
                    <a:pt x="1051" y="222"/>
                    <a:pt x="1051" y="222"/>
                    <a:pt x="1052" y="222"/>
                  </a:cubicBezTo>
                  <a:cubicBezTo>
                    <a:pt x="1050" y="201"/>
                    <a:pt x="1050" y="201"/>
                    <a:pt x="1050" y="201"/>
                  </a:cubicBezTo>
                  <a:cubicBezTo>
                    <a:pt x="1049" y="203"/>
                    <a:pt x="1042" y="208"/>
                    <a:pt x="1042" y="210"/>
                  </a:cubicBezTo>
                  <a:cubicBezTo>
                    <a:pt x="1038" y="208"/>
                    <a:pt x="1029" y="215"/>
                    <a:pt x="1028" y="211"/>
                  </a:cubicBezTo>
                  <a:cubicBezTo>
                    <a:pt x="1026" y="211"/>
                    <a:pt x="1034" y="212"/>
                    <a:pt x="1037" y="208"/>
                  </a:cubicBezTo>
                  <a:cubicBezTo>
                    <a:pt x="1040" y="205"/>
                    <a:pt x="1036" y="206"/>
                    <a:pt x="1032" y="207"/>
                  </a:cubicBezTo>
                  <a:cubicBezTo>
                    <a:pt x="1028" y="208"/>
                    <a:pt x="1024" y="208"/>
                    <a:pt x="1029" y="204"/>
                  </a:cubicBezTo>
                  <a:cubicBezTo>
                    <a:pt x="1016" y="213"/>
                    <a:pt x="996" y="218"/>
                    <a:pt x="981" y="226"/>
                  </a:cubicBezTo>
                  <a:cubicBezTo>
                    <a:pt x="990" y="225"/>
                    <a:pt x="990" y="225"/>
                    <a:pt x="990" y="225"/>
                  </a:cubicBezTo>
                  <a:cubicBezTo>
                    <a:pt x="983" y="227"/>
                    <a:pt x="967" y="232"/>
                    <a:pt x="965" y="231"/>
                  </a:cubicBezTo>
                  <a:cubicBezTo>
                    <a:pt x="970" y="229"/>
                    <a:pt x="976" y="227"/>
                    <a:pt x="983" y="224"/>
                  </a:cubicBezTo>
                  <a:cubicBezTo>
                    <a:pt x="982" y="220"/>
                    <a:pt x="967" y="229"/>
                    <a:pt x="965" y="227"/>
                  </a:cubicBezTo>
                  <a:cubicBezTo>
                    <a:pt x="960" y="231"/>
                    <a:pt x="954" y="235"/>
                    <a:pt x="948" y="239"/>
                  </a:cubicBezTo>
                  <a:cubicBezTo>
                    <a:pt x="956" y="237"/>
                    <a:pt x="956" y="237"/>
                    <a:pt x="956" y="237"/>
                  </a:cubicBezTo>
                  <a:cubicBezTo>
                    <a:pt x="952" y="240"/>
                    <a:pt x="933" y="242"/>
                    <a:pt x="919" y="245"/>
                  </a:cubicBezTo>
                  <a:cubicBezTo>
                    <a:pt x="926" y="237"/>
                    <a:pt x="939" y="240"/>
                    <a:pt x="953" y="234"/>
                  </a:cubicBezTo>
                  <a:cubicBezTo>
                    <a:pt x="962" y="229"/>
                    <a:pt x="945" y="230"/>
                    <a:pt x="954" y="226"/>
                  </a:cubicBezTo>
                  <a:cubicBezTo>
                    <a:pt x="952" y="226"/>
                    <a:pt x="945" y="227"/>
                    <a:pt x="943" y="229"/>
                  </a:cubicBezTo>
                  <a:cubicBezTo>
                    <a:pt x="939" y="229"/>
                    <a:pt x="939" y="229"/>
                    <a:pt x="939" y="229"/>
                  </a:cubicBezTo>
                  <a:cubicBezTo>
                    <a:pt x="946" y="222"/>
                    <a:pt x="965" y="218"/>
                    <a:pt x="976" y="210"/>
                  </a:cubicBezTo>
                  <a:cubicBezTo>
                    <a:pt x="975" y="211"/>
                    <a:pt x="974" y="212"/>
                    <a:pt x="974" y="213"/>
                  </a:cubicBezTo>
                  <a:cubicBezTo>
                    <a:pt x="984" y="212"/>
                    <a:pt x="994" y="209"/>
                    <a:pt x="1002" y="205"/>
                  </a:cubicBezTo>
                  <a:cubicBezTo>
                    <a:pt x="997" y="205"/>
                    <a:pt x="996" y="206"/>
                    <a:pt x="993" y="208"/>
                  </a:cubicBezTo>
                  <a:cubicBezTo>
                    <a:pt x="992" y="207"/>
                    <a:pt x="1001" y="203"/>
                    <a:pt x="1003" y="201"/>
                  </a:cubicBezTo>
                  <a:cubicBezTo>
                    <a:pt x="995" y="202"/>
                    <a:pt x="1001" y="198"/>
                    <a:pt x="995" y="199"/>
                  </a:cubicBezTo>
                  <a:cubicBezTo>
                    <a:pt x="1000" y="196"/>
                    <a:pt x="1005" y="195"/>
                    <a:pt x="1011" y="193"/>
                  </a:cubicBezTo>
                  <a:cubicBezTo>
                    <a:pt x="1015" y="194"/>
                    <a:pt x="1009" y="197"/>
                    <a:pt x="1011" y="199"/>
                  </a:cubicBezTo>
                  <a:cubicBezTo>
                    <a:pt x="1017" y="195"/>
                    <a:pt x="1022" y="200"/>
                    <a:pt x="1031" y="193"/>
                  </a:cubicBezTo>
                  <a:cubicBezTo>
                    <a:pt x="1018" y="197"/>
                    <a:pt x="1032" y="187"/>
                    <a:pt x="1035" y="183"/>
                  </a:cubicBezTo>
                  <a:cubicBezTo>
                    <a:pt x="1033" y="184"/>
                    <a:pt x="1033" y="184"/>
                    <a:pt x="1033" y="184"/>
                  </a:cubicBezTo>
                  <a:cubicBezTo>
                    <a:pt x="1035" y="181"/>
                    <a:pt x="1037" y="179"/>
                    <a:pt x="1039" y="179"/>
                  </a:cubicBezTo>
                  <a:cubicBezTo>
                    <a:pt x="1045" y="246"/>
                    <a:pt x="1045" y="246"/>
                    <a:pt x="1045" y="246"/>
                  </a:cubicBezTo>
                  <a:cubicBezTo>
                    <a:pt x="1044" y="245"/>
                    <a:pt x="1043" y="244"/>
                    <a:pt x="1043" y="243"/>
                  </a:cubicBezTo>
                  <a:cubicBezTo>
                    <a:pt x="1044" y="243"/>
                    <a:pt x="1045" y="243"/>
                    <a:pt x="1046" y="243"/>
                  </a:cubicBezTo>
                  <a:cubicBezTo>
                    <a:pt x="1040" y="181"/>
                    <a:pt x="1040" y="181"/>
                    <a:pt x="1040" y="181"/>
                  </a:cubicBezTo>
                  <a:cubicBezTo>
                    <a:pt x="1036" y="183"/>
                    <a:pt x="1034" y="184"/>
                    <a:pt x="1036" y="186"/>
                  </a:cubicBezTo>
                  <a:cubicBezTo>
                    <a:pt x="1038" y="185"/>
                    <a:pt x="1039" y="184"/>
                    <a:pt x="1041" y="183"/>
                  </a:cubicBezTo>
                  <a:cubicBezTo>
                    <a:pt x="1047" y="241"/>
                    <a:pt x="1047" y="241"/>
                    <a:pt x="1047" y="241"/>
                  </a:cubicBezTo>
                  <a:cubicBezTo>
                    <a:pt x="1045" y="241"/>
                    <a:pt x="1043" y="240"/>
                    <a:pt x="1041" y="240"/>
                  </a:cubicBezTo>
                  <a:cubicBezTo>
                    <a:pt x="1045" y="239"/>
                    <a:pt x="1045" y="239"/>
                    <a:pt x="1045" y="239"/>
                  </a:cubicBezTo>
                  <a:cubicBezTo>
                    <a:pt x="1039" y="238"/>
                    <a:pt x="1033" y="237"/>
                    <a:pt x="1027" y="236"/>
                  </a:cubicBezTo>
                  <a:cubicBezTo>
                    <a:pt x="1024" y="238"/>
                    <a:pt x="1018" y="241"/>
                    <a:pt x="1015" y="244"/>
                  </a:cubicBezTo>
                  <a:cubicBezTo>
                    <a:pt x="1011" y="241"/>
                    <a:pt x="1005" y="242"/>
                    <a:pt x="1001" y="242"/>
                  </a:cubicBezTo>
                  <a:cubicBezTo>
                    <a:pt x="1003" y="242"/>
                    <a:pt x="1003" y="242"/>
                    <a:pt x="1003" y="242"/>
                  </a:cubicBezTo>
                  <a:cubicBezTo>
                    <a:pt x="995" y="238"/>
                    <a:pt x="977" y="238"/>
                    <a:pt x="975" y="240"/>
                  </a:cubicBezTo>
                  <a:cubicBezTo>
                    <a:pt x="972" y="239"/>
                    <a:pt x="983" y="236"/>
                    <a:pt x="989" y="234"/>
                  </a:cubicBezTo>
                  <a:cubicBezTo>
                    <a:pt x="995" y="231"/>
                    <a:pt x="997" y="228"/>
                    <a:pt x="976" y="227"/>
                  </a:cubicBezTo>
                  <a:cubicBezTo>
                    <a:pt x="960" y="226"/>
                    <a:pt x="966" y="234"/>
                    <a:pt x="956" y="236"/>
                  </a:cubicBezTo>
                  <a:cubicBezTo>
                    <a:pt x="956" y="236"/>
                    <a:pt x="957" y="235"/>
                    <a:pt x="956" y="235"/>
                  </a:cubicBezTo>
                  <a:cubicBezTo>
                    <a:pt x="949" y="234"/>
                    <a:pt x="948" y="237"/>
                    <a:pt x="942" y="237"/>
                  </a:cubicBezTo>
                  <a:cubicBezTo>
                    <a:pt x="947" y="239"/>
                    <a:pt x="953" y="239"/>
                    <a:pt x="955" y="238"/>
                  </a:cubicBezTo>
                  <a:cubicBezTo>
                    <a:pt x="952" y="241"/>
                    <a:pt x="940" y="237"/>
                    <a:pt x="935" y="239"/>
                  </a:cubicBezTo>
                  <a:cubicBezTo>
                    <a:pt x="942" y="235"/>
                    <a:pt x="921" y="237"/>
                    <a:pt x="927" y="235"/>
                  </a:cubicBezTo>
                  <a:cubicBezTo>
                    <a:pt x="913" y="231"/>
                    <a:pt x="897" y="235"/>
                    <a:pt x="890" y="238"/>
                  </a:cubicBezTo>
                  <a:cubicBezTo>
                    <a:pt x="880" y="232"/>
                    <a:pt x="873" y="239"/>
                    <a:pt x="857" y="237"/>
                  </a:cubicBezTo>
                  <a:cubicBezTo>
                    <a:pt x="860" y="237"/>
                    <a:pt x="864" y="236"/>
                    <a:pt x="868" y="236"/>
                  </a:cubicBezTo>
                  <a:cubicBezTo>
                    <a:pt x="876" y="232"/>
                    <a:pt x="851" y="234"/>
                    <a:pt x="865" y="231"/>
                  </a:cubicBezTo>
                  <a:cubicBezTo>
                    <a:pt x="862" y="231"/>
                    <a:pt x="865" y="233"/>
                    <a:pt x="868" y="232"/>
                  </a:cubicBezTo>
                  <a:cubicBezTo>
                    <a:pt x="873" y="232"/>
                    <a:pt x="878" y="230"/>
                    <a:pt x="877" y="228"/>
                  </a:cubicBezTo>
                  <a:cubicBezTo>
                    <a:pt x="864" y="225"/>
                    <a:pt x="864" y="225"/>
                    <a:pt x="864" y="225"/>
                  </a:cubicBezTo>
                  <a:cubicBezTo>
                    <a:pt x="868" y="224"/>
                    <a:pt x="868" y="224"/>
                    <a:pt x="868" y="224"/>
                  </a:cubicBezTo>
                  <a:cubicBezTo>
                    <a:pt x="849" y="219"/>
                    <a:pt x="849" y="219"/>
                    <a:pt x="849" y="219"/>
                  </a:cubicBezTo>
                  <a:cubicBezTo>
                    <a:pt x="848" y="220"/>
                    <a:pt x="850" y="221"/>
                    <a:pt x="851" y="221"/>
                  </a:cubicBezTo>
                  <a:cubicBezTo>
                    <a:pt x="828" y="220"/>
                    <a:pt x="802" y="223"/>
                    <a:pt x="782" y="223"/>
                  </a:cubicBezTo>
                  <a:cubicBezTo>
                    <a:pt x="778" y="234"/>
                    <a:pt x="732" y="229"/>
                    <a:pt x="715" y="236"/>
                  </a:cubicBezTo>
                  <a:cubicBezTo>
                    <a:pt x="719" y="233"/>
                    <a:pt x="722" y="227"/>
                    <a:pt x="719" y="225"/>
                  </a:cubicBezTo>
                  <a:cubicBezTo>
                    <a:pt x="723" y="224"/>
                    <a:pt x="730" y="220"/>
                    <a:pt x="739" y="220"/>
                  </a:cubicBezTo>
                  <a:cubicBezTo>
                    <a:pt x="740" y="222"/>
                    <a:pt x="750" y="224"/>
                    <a:pt x="744" y="226"/>
                  </a:cubicBezTo>
                  <a:cubicBezTo>
                    <a:pt x="767" y="225"/>
                    <a:pt x="741" y="221"/>
                    <a:pt x="747" y="217"/>
                  </a:cubicBezTo>
                  <a:cubicBezTo>
                    <a:pt x="735" y="218"/>
                    <a:pt x="724" y="220"/>
                    <a:pt x="715" y="222"/>
                  </a:cubicBezTo>
                  <a:cubicBezTo>
                    <a:pt x="713" y="223"/>
                    <a:pt x="711" y="223"/>
                    <a:pt x="710" y="224"/>
                  </a:cubicBezTo>
                  <a:cubicBezTo>
                    <a:pt x="704" y="225"/>
                    <a:pt x="704" y="225"/>
                    <a:pt x="704" y="225"/>
                  </a:cubicBezTo>
                  <a:cubicBezTo>
                    <a:pt x="700" y="227"/>
                    <a:pt x="697" y="228"/>
                    <a:pt x="693" y="229"/>
                  </a:cubicBezTo>
                  <a:cubicBezTo>
                    <a:pt x="693" y="227"/>
                    <a:pt x="693" y="227"/>
                    <a:pt x="693" y="227"/>
                  </a:cubicBezTo>
                  <a:cubicBezTo>
                    <a:pt x="681" y="231"/>
                    <a:pt x="681" y="231"/>
                    <a:pt x="681" y="231"/>
                  </a:cubicBezTo>
                  <a:cubicBezTo>
                    <a:pt x="691" y="231"/>
                    <a:pt x="691" y="237"/>
                    <a:pt x="678" y="236"/>
                  </a:cubicBezTo>
                  <a:cubicBezTo>
                    <a:pt x="680" y="235"/>
                    <a:pt x="680" y="235"/>
                    <a:pt x="680" y="235"/>
                  </a:cubicBezTo>
                  <a:cubicBezTo>
                    <a:pt x="672" y="233"/>
                    <a:pt x="658" y="238"/>
                    <a:pt x="646" y="238"/>
                  </a:cubicBezTo>
                  <a:cubicBezTo>
                    <a:pt x="639" y="243"/>
                    <a:pt x="639" y="243"/>
                    <a:pt x="639" y="243"/>
                  </a:cubicBezTo>
                  <a:cubicBezTo>
                    <a:pt x="627" y="243"/>
                    <a:pt x="626" y="236"/>
                    <a:pt x="622" y="233"/>
                  </a:cubicBezTo>
                  <a:cubicBezTo>
                    <a:pt x="604" y="233"/>
                    <a:pt x="594" y="239"/>
                    <a:pt x="580" y="243"/>
                  </a:cubicBezTo>
                  <a:cubicBezTo>
                    <a:pt x="577" y="241"/>
                    <a:pt x="569" y="241"/>
                    <a:pt x="562" y="239"/>
                  </a:cubicBezTo>
                  <a:cubicBezTo>
                    <a:pt x="556" y="238"/>
                    <a:pt x="553" y="237"/>
                    <a:pt x="561" y="236"/>
                  </a:cubicBezTo>
                  <a:cubicBezTo>
                    <a:pt x="552" y="237"/>
                    <a:pt x="548" y="241"/>
                    <a:pt x="543" y="244"/>
                  </a:cubicBezTo>
                  <a:cubicBezTo>
                    <a:pt x="537" y="247"/>
                    <a:pt x="530" y="248"/>
                    <a:pt x="514" y="241"/>
                  </a:cubicBezTo>
                  <a:cubicBezTo>
                    <a:pt x="517" y="240"/>
                    <a:pt x="520" y="240"/>
                    <a:pt x="523" y="239"/>
                  </a:cubicBezTo>
                  <a:cubicBezTo>
                    <a:pt x="516" y="238"/>
                    <a:pt x="507" y="237"/>
                    <a:pt x="498" y="234"/>
                  </a:cubicBezTo>
                  <a:cubicBezTo>
                    <a:pt x="489" y="232"/>
                    <a:pt x="478" y="228"/>
                    <a:pt x="466" y="219"/>
                  </a:cubicBezTo>
                  <a:cubicBezTo>
                    <a:pt x="429" y="190"/>
                    <a:pt x="429" y="190"/>
                    <a:pt x="429" y="190"/>
                  </a:cubicBezTo>
                  <a:cubicBezTo>
                    <a:pt x="469" y="158"/>
                    <a:pt x="469" y="158"/>
                    <a:pt x="469" y="158"/>
                  </a:cubicBezTo>
                  <a:cubicBezTo>
                    <a:pt x="485" y="145"/>
                    <a:pt x="500" y="138"/>
                    <a:pt x="507" y="136"/>
                  </a:cubicBezTo>
                  <a:cubicBezTo>
                    <a:pt x="504" y="143"/>
                    <a:pt x="514" y="142"/>
                    <a:pt x="525" y="140"/>
                  </a:cubicBezTo>
                  <a:cubicBezTo>
                    <a:pt x="536" y="139"/>
                    <a:pt x="549" y="137"/>
                    <a:pt x="553" y="141"/>
                  </a:cubicBezTo>
                  <a:cubicBezTo>
                    <a:pt x="551" y="140"/>
                    <a:pt x="560" y="136"/>
                    <a:pt x="561" y="134"/>
                  </a:cubicBezTo>
                  <a:cubicBezTo>
                    <a:pt x="564" y="135"/>
                    <a:pt x="568" y="135"/>
                    <a:pt x="571" y="132"/>
                  </a:cubicBezTo>
                  <a:cubicBezTo>
                    <a:pt x="560" y="133"/>
                    <a:pt x="576" y="120"/>
                    <a:pt x="557" y="129"/>
                  </a:cubicBezTo>
                  <a:cubicBezTo>
                    <a:pt x="565" y="120"/>
                    <a:pt x="577" y="111"/>
                    <a:pt x="599" y="106"/>
                  </a:cubicBezTo>
                  <a:cubicBezTo>
                    <a:pt x="600" y="110"/>
                    <a:pt x="600" y="110"/>
                    <a:pt x="600" y="110"/>
                  </a:cubicBezTo>
                  <a:cubicBezTo>
                    <a:pt x="594" y="111"/>
                    <a:pt x="588" y="112"/>
                    <a:pt x="582" y="113"/>
                  </a:cubicBezTo>
                  <a:cubicBezTo>
                    <a:pt x="585" y="116"/>
                    <a:pt x="575" y="118"/>
                    <a:pt x="572" y="120"/>
                  </a:cubicBezTo>
                  <a:cubicBezTo>
                    <a:pt x="589" y="117"/>
                    <a:pt x="588" y="120"/>
                    <a:pt x="588" y="122"/>
                  </a:cubicBezTo>
                  <a:cubicBezTo>
                    <a:pt x="587" y="124"/>
                    <a:pt x="587" y="126"/>
                    <a:pt x="603" y="122"/>
                  </a:cubicBezTo>
                  <a:cubicBezTo>
                    <a:pt x="606" y="119"/>
                    <a:pt x="604" y="120"/>
                    <a:pt x="612" y="118"/>
                  </a:cubicBezTo>
                  <a:cubicBezTo>
                    <a:pt x="608" y="119"/>
                    <a:pt x="608" y="122"/>
                    <a:pt x="615" y="120"/>
                  </a:cubicBezTo>
                  <a:cubicBezTo>
                    <a:pt x="620" y="116"/>
                    <a:pt x="620" y="116"/>
                    <a:pt x="620" y="116"/>
                  </a:cubicBezTo>
                  <a:cubicBezTo>
                    <a:pt x="633" y="120"/>
                    <a:pt x="602" y="124"/>
                    <a:pt x="613" y="127"/>
                  </a:cubicBezTo>
                  <a:cubicBezTo>
                    <a:pt x="601" y="133"/>
                    <a:pt x="580" y="140"/>
                    <a:pt x="585" y="144"/>
                  </a:cubicBezTo>
                  <a:cubicBezTo>
                    <a:pt x="606" y="141"/>
                    <a:pt x="601" y="130"/>
                    <a:pt x="623" y="128"/>
                  </a:cubicBezTo>
                  <a:cubicBezTo>
                    <a:pt x="626" y="130"/>
                    <a:pt x="626" y="130"/>
                    <a:pt x="626" y="130"/>
                  </a:cubicBezTo>
                  <a:cubicBezTo>
                    <a:pt x="633" y="127"/>
                    <a:pt x="634" y="123"/>
                    <a:pt x="637" y="120"/>
                  </a:cubicBezTo>
                  <a:cubicBezTo>
                    <a:pt x="638" y="121"/>
                    <a:pt x="640" y="122"/>
                    <a:pt x="645" y="121"/>
                  </a:cubicBezTo>
                  <a:cubicBezTo>
                    <a:pt x="657" y="114"/>
                    <a:pt x="665" y="111"/>
                    <a:pt x="676" y="104"/>
                  </a:cubicBezTo>
                  <a:cubicBezTo>
                    <a:pt x="661" y="108"/>
                    <a:pt x="654" y="108"/>
                    <a:pt x="647" y="108"/>
                  </a:cubicBezTo>
                  <a:cubicBezTo>
                    <a:pt x="640" y="109"/>
                    <a:pt x="632" y="109"/>
                    <a:pt x="616" y="114"/>
                  </a:cubicBezTo>
                  <a:cubicBezTo>
                    <a:pt x="621" y="111"/>
                    <a:pt x="644" y="105"/>
                    <a:pt x="644" y="100"/>
                  </a:cubicBezTo>
                  <a:cubicBezTo>
                    <a:pt x="645" y="104"/>
                    <a:pt x="645" y="104"/>
                    <a:pt x="645" y="104"/>
                  </a:cubicBezTo>
                  <a:cubicBezTo>
                    <a:pt x="655" y="100"/>
                    <a:pt x="665" y="96"/>
                    <a:pt x="679" y="95"/>
                  </a:cubicBezTo>
                  <a:cubicBezTo>
                    <a:pt x="671" y="99"/>
                    <a:pt x="671" y="99"/>
                    <a:pt x="671" y="99"/>
                  </a:cubicBezTo>
                  <a:cubicBezTo>
                    <a:pt x="688" y="93"/>
                    <a:pt x="701" y="101"/>
                    <a:pt x="713" y="92"/>
                  </a:cubicBezTo>
                  <a:cubicBezTo>
                    <a:pt x="708" y="92"/>
                    <a:pt x="705" y="93"/>
                    <a:pt x="702" y="94"/>
                  </a:cubicBezTo>
                  <a:cubicBezTo>
                    <a:pt x="710" y="90"/>
                    <a:pt x="721" y="89"/>
                    <a:pt x="731" y="88"/>
                  </a:cubicBezTo>
                  <a:cubicBezTo>
                    <a:pt x="735" y="86"/>
                    <a:pt x="735" y="86"/>
                    <a:pt x="735" y="86"/>
                  </a:cubicBezTo>
                  <a:cubicBezTo>
                    <a:pt x="736" y="85"/>
                    <a:pt x="738" y="84"/>
                    <a:pt x="739" y="83"/>
                  </a:cubicBezTo>
                  <a:cubicBezTo>
                    <a:pt x="742" y="81"/>
                    <a:pt x="745" y="79"/>
                    <a:pt x="749" y="78"/>
                  </a:cubicBezTo>
                  <a:cubicBezTo>
                    <a:pt x="749" y="80"/>
                    <a:pt x="762" y="77"/>
                    <a:pt x="756" y="82"/>
                  </a:cubicBezTo>
                  <a:cubicBezTo>
                    <a:pt x="772" y="82"/>
                    <a:pt x="777" y="75"/>
                    <a:pt x="786" y="72"/>
                  </a:cubicBezTo>
                  <a:cubicBezTo>
                    <a:pt x="802" y="74"/>
                    <a:pt x="773" y="77"/>
                    <a:pt x="773" y="83"/>
                  </a:cubicBezTo>
                  <a:cubicBezTo>
                    <a:pt x="794" y="81"/>
                    <a:pt x="815" y="76"/>
                    <a:pt x="827" y="70"/>
                  </a:cubicBezTo>
                  <a:cubicBezTo>
                    <a:pt x="822" y="70"/>
                    <a:pt x="820" y="70"/>
                    <a:pt x="820" y="69"/>
                  </a:cubicBezTo>
                  <a:cubicBezTo>
                    <a:pt x="821" y="70"/>
                    <a:pt x="829" y="68"/>
                    <a:pt x="834" y="68"/>
                  </a:cubicBezTo>
                  <a:cubicBezTo>
                    <a:pt x="837" y="64"/>
                    <a:pt x="837" y="64"/>
                    <a:pt x="837" y="64"/>
                  </a:cubicBezTo>
                  <a:cubicBezTo>
                    <a:pt x="845" y="65"/>
                    <a:pt x="844" y="67"/>
                    <a:pt x="838" y="70"/>
                  </a:cubicBezTo>
                  <a:cubicBezTo>
                    <a:pt x="845" y="69"/>
                    <a:pt x="853" y="63"/>
                    <a:pt x="861" y="66"/>
                  </a:cubicBezTo>
                  <a:cubicBezTo>
                    <a:pt x="849" y="71"/>
                    <a:pt x="833" y="70"/>
                    <a:pt x="826" y="73"/>
                  </a:cubicBezTo>
                  <a:cubicBezTo>
                    <a:pt x="852" y="67"/>
                    <a:pt x="854" y="78"/>
                    <a:pt x="887" y="70"/>
                  </a:cubicBezTo>
                  <a:cubicBezTo>
                    <a:pt x="888" y="71"/>
                    <a:pt x="882" y="75"/>
                    <a:pt x="889" y="74"/>
                  </a:cubicBezTo>
                  <a:cubicBezTo>
                    <a:pt x="903" y="71"/>
                    <a:pt x="892" y="68"/>
                    <a:pt x="896" y="64"/>
                  </a:cubicBezTo>
                  <a:cubicBezTo>
                    <a:pt x="885" y="67"/>
                    <a:pt x="879" y="66"/>
                    <a:pt x="872" y="64"/>
                  </a:cubicBezTo>
                  <a:cubicBezTo>
                    <a:pt x="875" y="61"/>
                    <a:pt x="875" y="61"/>
                    <a:pt x="875" y="61"/>
                  </a:cubicBezTo>
                  <a:cubicBezTo>
                    <a:pt x="876" y="62"/>
                    <a:pt x="883" y="61"/>
                    <a:pt x="885" y="62"/>
                  </a:cubicBezTo>
                  <a:cubicBezTo>
                    <a:pt x="886" y="57"/>
                    <a:pt x="886" y="57"/>
                    <a:pt x="886" y="57"/>
                  </a:cubicBezTo>
                  <a:cubicBezTo>
                    <a:pt x="886" y="63"/>
                    <a:pt x="898" y="65"/>
                    <a:pt x="907" y="62"/>
                  </a:cubicBezTo>
                  <a:cubicBezTo>
                    <a:pt x="897" y="59"/>
                    <a:pt x="900" y="59"/>
                    <a:pt x="897" y="54"/>
                  </a:cubicBezTo>
                  <a:cubicBezTo>
                    <a:pt x="909" y="47"/>
                    <a:pt x="912" y="58"/>
                    <a:pt x="925" y="50"/>
                  </a:cubicBezTo>
                  <a:cubicBezTo>
                    <a:pt x="925" y="52"/>
                    <a:pt x="912" y="55"/>
                    <a:pt x="923" y="55"/>
                  </a:cubicBezTo>
                  <a:cubicBezTo>
                    <a:pt x="932" y="54"/>
                    <a:pt x="930" y="50"/>
                    <a:pt x="936" y="48"/>
                  </a:cubicBezTo>
                  <a:cubicBezTo>
                    <a:pt x="930" y="53"/>
                    <a:pt x="932" y="56"/>
                    <a:pt x="925" y="62"/>
                  </a:cubicBezTo>
                  <a:cubicBezTo>
                    <a:pt x="910" y="64"/>
                    <a:pt x="919" y="62"/>
                    <a:pt x="904" y="66"/>
                  </a:cubicBezTo>
                  <a:cubicBezTo>
                    <a:pt x="917" y="68"/>
                    <a:pt x="917" y="68"/>
                    <a:pt x="917" y="68"/>
                  </a:cubicBezTo>
                  <a:cubicBezTo>
                    <a:pt x="904" y="70"/>
                    <a:pt x="908" y="74"/>
                    <a:pt x="907" y="76"/>
                  </a:cubicBezTo>
                  <a:cubicBezTo>
                    <a:pt x="930" y="77"/>
                    <a:pt x="924" y="67"/>
                    <a:pt x="938" y="67"/>
                  </a:cubicBezTo>
                  <a:cubicBezTo>
                    <a:pt x="945" y="63"/>
                    <a:pt x="925" y="68"/>
                    <a:pt x="935" y="63"/>
                  </a:cubicBezTo>
                  <a:cubicBezTo>
                    <a:pt x="949" y="63"/>
                    <a:pt x="938" y="60"/>
                    <a:pt x="953" y="57"/>
                  </a:cubicBezTo>
                  <a:cubicBezTo>
                    <a:pt x="951" y="59"/>
                    <a:pt x="951" y="59"/>
                    <a:pt x="951" y="59"/>
                  </a:cubicBezTo>
                  <a:cubicBezTo>
                    <a:pt x="956" y="61"/>
                    <a:pt x="960" y="57"/>
                    <a:pt x="966" y="56"/>
                  </a:cubicBezTo>
                  <a:cubicBezTo>
                    <a:pt x="971" y="55"/>
                    <a:pt x="957" y="43"/>
                    <a:pt x="982" y="40"/>
                  </a:cubicBezTo>
                  <a:cubicBezTo>
                    <a:pt x="981" y="41"/>
                    <a:pt x="980" y="42"/>
                    <a:pt x="980" y="42"/>
                  </a:cubicBezTo>
                  <a:cubicBezTo>
                    <a:pt x="960" y="80"/>
                    <a:pt x="960" y="80"/>
                    <a:pt x="960" y="80"/>
                  </a:cubicBezTo>
                  <a:cubicBezTo>
                    <a:pt x="978" y="78"/>
                    <a:pt x="998" y="76"/>
                    <a:pt x="1018" y="75"/>
                  </a:cubicBezTo>
                  <a:cubicBezTo>
                    <a:pt x="1011" y="91"/>
                    <a:pt x="1011" y="91"/>
                    <a:pt x="1011" y="91"/>
                  </a:cubicBezTo>
                  <a:cubicBezTo>
                    <a:pt x="1008" y="87"/>
                    <a:pt x="1004" y="83"/>
                    <a:pt x="997" y="80"/>
                  </a:cubicBezTo>
                  <a:cubicBezTo>
                    <a:pt x="995" y="76"/>
                    <a:pt x="1000" y="76"/>
                    <a:pt x="1006" y="78"/>
                  </a:cubicBezTo>
                  <a:cubicBezTo>
                    <a:pt x="1011" y="79"/>
                    <a:pt x="1016" y="83"/>
                    <a:pt x="1016" y="81"/>
                  </a:cubicBezTo>
                  <a:cubicBezTo>
                    <a:pt x="1017" y="83"/>
                    <a:pt x="1018" y="85"/>
                    <a:pt x="1019" y="86"/>
                  </a:cubicBezTo>
                  <a:cubicBezTo>
                    <a:pt x="1020" y="85"/>
                    <a:pt x="1020" y="85"/>
                    <a:pt x="1020" y="85"/>
                  </a:cubicBezTo>
                  <a:cubicBezTo>
                    <a:pt x="1012" y="85"/>
                    <a:pt x="1012" y="85"/>
                    <a:pt x="1012" y="85"/>
                  </a:cubicBezTo>
                  <a:cubicBezTo>
                    <a:pt x="1012" y="84"/>
                    <a:pt x="1015" y="83"/>
                    <a:pt x="1019" y="82"/>
                  </a:cubicBezTo>
                  <a:cubicBezTo>
                    <a:pt x="1017" y="88"/>
                    <a:pt x="1017" y="88"/>
                    <a:pt x="1017" y="88"/>
                  </a:cubicBezTo>
                  <a:cubicBezTo>
                    <a:pt x="1015" y="85"/>
                    <a:pt x="1012" y="83"/>
                    <a:pt x="1010" y="82"/>
                  </a:cubicBezTo>
                  <a:cubicBezTo>
                    <a:pt x="1008" y="81"/>
                    <a:pt x="1008" y="82"/>
                    <a:pt x="1009" y="85"/>
                  </a:cubicBezTo>
                  <a:cubicBezTo>
                    <a:pt x="1011" y="87"/>
                    <a:pt x="1012" y="88"/>
                    <a:pt x="1014" y="89"/>
                  </a:cubicBezTo>
                  <a:cubicBezTo>
                    <a:pt x="1019" y="79"/>
                    <a:pt x="1019" y="79"/>
                    <a:pt x="1019" y="79"/>
                  </a:cubicBezTo>
                  <a:cubicBezTo>
                    <a:pt x="1001" y="81"/>
                    <a:pt x="990" y="81"/>
                    <a:pt x="972" y="88"/>
                  </a:cubicBezTo>
                  <a:cubicBezTo>
                    <a:pt x="979" y="94"/>
                    <a:pt x="1001" y="84"/>
                    <a:pt x="1015" y="87"/>
                  </a:cubicBezTo>
                  <a:cubicBezTo>
                    <a:pt x="1009" y="88"/>
                    <a:pt x="1004" y="89"/>
                    <a:pt x="1000" y="90"/>
                  </a:cubicBezTo>
                  <a:cubicBezTo>
                    <a:pt x="1020" y="89"/>
                    <a:pt x="1020" y="89"/>
                    <a:pt x="1020" y="89"/>
                  </a:cubicBezTo>
                  <a:cubicBezTo>
                    <a:pt x="1026" y="89"/>
                    <a:pt x="1026" y="89"/>
                    <a:pt x="1026" y="89"/>
                  </a:cubicBezTo>
                  <a:cubicBezTo>
                    <a:pt x="1023" y="84"/>
                    <a:pt x="1023" y="84"/>
                    <a:pt x="1023" y="84"/>
                  </a:cubicBezTo>
                  <a:cubicBezTo>
                    <a:pt x="1019" y="76"/>
                    <a:pt x="1011" y="71"/>
                    <a:pt x="1003" y="67"/>
                  </a:cubicBezTo>
                  <a:cubicBezTo>
                    <a:pt x="1002" y="67"/>
                    <a:pt x="1001" y="68"/>
                    <a:pt x="999" y="68"/>
                  </a:cubicBezTo>
                  <a:cubicBezTo>
                    <a:pt x="1010" y="71"/>
                    <a:pt x="1015" y="77"/>
                    <a:pt x="1016" y="78"/>
                  </a:cubicBezTo>
                  <a:cubicBezTo>
                    <a:pt x="1011" y="73"/>
                    <a:pt x="1004" y="71"/>
                    <a:pt x="999" y="71"/>
                  </a:cubicBezTo>
                  <a:cubicBezTo>
                    <a:pt x="994" y="71"/>
                    <a:pt x="990" y="73"/>
                    <a:pt x="990" y="75"/>
                  </a:cubicBezTo>
                  <a:cubicBezTo>
                    <a:pt x="992" y="76"/>
                    <a:pt x="992" y="76"/>
                    <a:pt x="992" y="76"/>
                  </a:cubicBezTo>
                  <a:cubicBezTo>
                    <a:pt x="990" y="76"/>
                    <a:pt x="989" y="76"/>
                    <a:pt x="987" y="77"/>
                  </a:cubicBezTo>
                  <a:cubicBezTo>
                    <a:pt x="984" y="76"/>
                    <a:pt x="981" y="75"/>
                    <a:pt x="978" y="75"/>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7" name="Freeform 1453"/>
            <p:cNvSpPr>
              <a:spLocks/>
            </p:cNvSpPr>
            <p:nvPr/>
          </p:nvSpPr>
          <p:spPr bwMode="auto">
            <a:xfrm>
              <a:off x="3402" y="2204"/>
              <a:ext cx="606" cy="66"/>
            </a:xfrm>
            <a:custGeom>
              <a:avLst/>
              <a:gdLst>
                <a:gd name="T0" fmla="*/ 198 w 267"/>
                <a:gd name="T1" fmla="*/ 12 h 29"/>
                <a:gd name="T2" fmla="*/ 218 w 267"/>
                <a:gd name="T3" fmla="*/ 14 h 29"/>
                <a:gd name="T4" fmla="*/ 212 w 267"/>
                <a:gd name="T5" fmla="*/ 18 h 29"/>
                <a:gd name="T6" fmla="*/ 225 w 267"/>
                <a:gd name="T7" fmla="*/ 11 h 29"/>
                <a:gd name="T8" fmla="*/ 204 w 267"/>
                <a:gd name="T9" fmla="*/ 22 h 29"/>
                <a:gd name="T10" fmla="*/ 244 w 267"/>
                <a:gd name="T11" fmla="*/ 19 h 29"/>
                <a:gd name="T12" fmla="*/ 233 w 267"/>
                <a:gd name="T13" fmla="*/ 15 h 29"/>
                <a:gd name="T14" fmla="*/ 261 w 267"/>
                <a:gd name="T15" fmla="*/ 12 h 29"/>
                <a:gd name="T16" fmla="*/ 263 w 267"/>
                <a:gd name="T17" fmla="*/ 6 h 29"/>
                <a:gd name="T18" fmla="*/ 265 w 267"/>
                <a:gd name="T19" fmla="*/ 6 h 29"/>
                <a:gd name="T20" fmla="*/ 267 w 267"/>
                <a:gd name="T21" fmla="*/ 5 h 29"/>
                <a:gd name="T22" fmla="*/ 266 w 267"/>
                <a:gd name="T23" fmla="*/ 5 h 29"/>
                <a:gd name="T24" fmla="*/ 265 w 267"/>
                <a:gd name="T25" fmla="*/ 3 h 29"/>
                <a:gd name="T26" fmla="*/ 240 w 267"/>
                <a:gd name="T27" fmla="*/ 0 h 29"/>
                <a:gd name="T28" fmla="*/ 210 w 267"/>
                <a:gd name="T29" fmla="*/ 4 h 29"/>
                <a:gd name="T30" fmla="*/ 200 w 267"/>
                <a:gd name="T31" fmla="*/ 5 h 29"/>
                <a:gd name="T32" fmla="*/ 197 w 267"/>
                <a:gd name="T33" fmla="*/ 5 h 29"/>
                <a:gd name="T34" fmla="*/ 203 w 267"/>
                <a:gd name="T35" fmla="*/ 2 h 29"/>
                <a:gd name="T36" fmla="*/ 185 w 267"/>
                <a:gd name="T37" fmla="*/ 5 h 29"/>
                <a:gd name="T38" fmla="*/ 151 w 267"/>
                <a:gd name="T39" fmla="*/ 6 h 29"/>
                <a:gd name="T40" fmla="*/ 148 w 267"/>
                <a:gd name="T41" fmla="*/ 4 h 29"/>
                <a:gd name="T42" fmla="*/ 146 w 267"/>
                <a:gd name="T43" fmla="*/ 6 h 29"/>
                <a:gd name="T44" fmla="*/ 0 w 267"/>
                <a:gd name="T45" fmla="*/ 8 h 29"/>
                <a:gd name="T46" fmla="*/ 21 w 267"/>
                <a:gd name="T47" fmla="*/ 11 h 29"/>
                <a:gd name="T48" fmla="*/ 30 w 267"/>
                <a:gd name="T49" fmla="*/ 17 h 29"/>
                <a:gd name="T50" fmla="*/ 13 w 267"/>
                <a:gd name="T51" fmla="*/ 17 h 29"/>
                <a:gd name="T52" fmla="*/ 17 w 267"/>
                <a:gd name="T53" fmla="*/ 24 h 29"/>
                <a:gd name="T54" fmla="*/ 56 w 267"/>
                <a:gd name="T55" fmla="*/ 17 h 29"/>
                <a:gd name="T56" fmla="*/ 62 w 267"/>
                <a:gd name="T57" fmla="*/ 22 h 29"/>
                <a:gd name="T58" fmla="*/ 59 w 267"/>
                <a:gd name="T59" fmla="*/ 23 h 29"/>
                <a:gd name="T60" fmla="*/ 85 w 267"/>
                <a:gd name="T61" fmla="*/ 21 h 29"/>
                <a:gd name="T62" fmla="*/ 85 w 267"/>
                <a:gd name="T63" fmla="*/ 25 h 29"/>
                <a:gd name="T64" fmla="*/ 120 w 267"/>
                <a:gd name="T65" fmla="*/ 21 h 29"/>
                <a:gd name="T66" fmla="*/ 119 w 267"/>
                <a:gd name="T67" fmla="*/ 22 h 29"/>
                <a:gd name="T68" fmla="*/ 164 w 267"/>
                <a:gd name="T69" fmla="*/ 18 h 29"/>
                <a:gd name="T70" fmla="*/ 150 w 267"/>
                <a:gd name="T71" fmla="*/ 23 h 29"/>
                <a:gd name="T72" fmla="*/ 170 w 267"/>
                <a:gd name="T73" fmla="*/ 20 h 29"/>
                <a:gd name="T74" fmla="*/ 165 w 267"/>
                <a:gd name="T75" fmla="*/ 25 h 29"/>
                <a:gd name="T76" fmla="*/ 201 w 267"/>
                <a:gd name="T77" fmla="*/ 17 h 29"/>
                <a:gd name="T78" fmla="*/ 198 w 267"/>
                <a:gd name="T7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7" h="29">
                  <a:moveTo>
                    <a:pt x="198" y="12"/>
                  </a:moveTo>
                  <a:cubicBezTo>
                    <a:pt x="201" y="10"/>
                    <a:pt x="217" y="11"/>
                    <a:pt x="218" y="14"/>
                  </a:cubicBezTo>
                  <a:cubicBezTo>
                    <a:pt x="216" y="15"/>
                    <a:pt x="207" y="16"/>
                    <a:pt x="212" y="18"/>
                  </a:cubicBezTo>
                  <a:cubicBezTo>
                    <a:pt x="225" y="11"/>
                    <a:pt x="225" y="11"/>
                    <a:pt x="225" y="11"/>
                  </a:cubicBezTo>
                  <a:cubicBezTo>
                    <a:pt x="242" y="15"/>
                    <a:pt x="212" y="20"/>
                    <a:pt x="204" y="22"/>
                  </a:cubicBezTo>
                  <a:cubicBezTo>
                    <a:pt x="221" y="23"/>
                    <a:pt x="226" y="19"/>
                    <a:pt x="244" y="19"/>
                  </a:cubicBezTo>
                  <a:cubicBezTo>
                    <a:pt x="239" y="18"/>
                    <a:pt x="235" y="16"/>
                    <a:pt x="233" y="15"/>
                  </a:cubicBezTo>
                  <a:cubicBezTo>
                    <a:pt x="232" y="10"/>
                    <a:pt x="249" y="12"/>
                    <a:pt x="261" y="12"/>
                  </a:cubicBezTo>
                  <a:cubicBezTo>
                    <a:pt x="253" y="10"/>
                    <a:pt x="258" y="8"/>
                    <a:pt x="263" y="6"/>
                  </a:cubicBezTo>
                  <a:cubicBezTo>
                    <a:pt x="264" y="6"/>
                    <a:pt x="265" y="6"/>
                    <a:pt x="265" y="6"/>
                  </a:cubicBezTo>
                  <a:cubicBezTo>
                    <a:pt x="267" y="5"/>
                    <a:pt x="267" y="5"/>
                    <a:pt x="267" y="5"/>
                  </a:cubicBezTo>
                  <a:cubicBezTo>
                    <a:pt x="266" y="5"/>
                    <a:pt x="266" y="5"/>
                    <a:pt x="266" y="5"/>
                  </a:cubicBezTo>
                  <a:cubicBezTo>
                    <a:pt x="266" y="5"/>
                    <a:pt x="266" y="4"/>
                    <a:pt x="265" y="3"/>
                  </a:cubicBezTo>
                  <a:cubicBezTo>
                    <a:pt x="254" y="4"/>
                    <a:pt x="247" y="0"/>
                    <a:pt x="240" y="0"/>
                  </a:cubicBezTo>
                  <a:cubicBezTo>
                    <a:pt x="247" y="8"/>
                    <a:pt x="218" y="2"/>
                    <a:pt x="210" y="4"/>
                  </a:cubicBezTo>
                  <a:cubicBezTo>
                    <a:pt x="200" y="5"/>
                    <a:pt x="200" y="5"/>
                    <a:pt x="200" y="5"/>
                  </a:cubicBezTo>
                  <a:cubicBezTo>
                    <a:pt x="197" y="5"/>
                    <a:pt x="197" y="5"/>
                    <a:pt x="197" y="5"/>
                  </a:cubicBezTo>
                  <a:cubicBezTo>
                    <a:pt x="196" y="4"/>
                    <a:pt x="197" y="3"/>
                    <a:pt x="203" y="2"/>
                  </a:cubicBezTo>
                  <a:cubicBezTo>
                    <a:pt x="198" y="3"/>
                    <a:pt x="183" y="3"/>
                    <a:pt x="185" y="5"/>
                  </a:cubicBezTo>
                  <a:cubicBezTo>
                    <a:pt x="151" y="6"/>
                    <a:pt x="151" y="6"/>
                    <a:pt x="151" y="6"/>
                  </a:cubicBezTo>
                  <a:cubicBezTo>
                    <a:pt x="150" y="5"/>
                    <a:pt x="148" y="5"/>
                    <a:pt x="148" y="4"/>
                  </a:cubicBezTo>
                  <a:cubicBezTo>
                    <a:pt x="147" y="5"/>
                    <a:pt x="146" y="5"/>
                    <a:pt x="146" y="6"/>
                  </a:cubicBezTo>
                  <a:cubicBezTo>
                    <a:pt x="97" y="7"/>
                    <a:pt x="48" y="8"/>
                    <a:pt x="0" y="8"/>
                  </a:cubicBezTo>
                  <a:cubicBezTo>
                    <a:pt x="7" y="9"/>
                    <a:pt x="13" y="10"/>
                    <a:pt x="21" y="11"/>
                  </a:cubicBezTo>
                  <a:cubicBezTo>
                    <a:pt x="10" y="16"/>
                    <a:pt x="33" y="12"/>
                    <a:pt x="30" y="17"/>
                  </a:cubicBezTo>
                  <a:cubicBezTo>
                    <a:pt x="25" y="19"/>
                    <a:pt x="17" y="18"/>
                    <a:pt x="13" y="17"/>
                  </a:cubicBezTo>
                  <a:cubicBezTo>
                    <a:pt x="11" y="19"/>
                    <a:pt x="18" y="21"/>
                    <a:pt x="17" y="24"/>
                  </a:cubicBezTo>
                  <a:cubicBezTo>
                    <a:pt x="35" y="27"/>
                    <a:pt x="38" y="16"/>
                    <a:pt x="56" y="17"/>
                  </a:cubicBezTo>
                  <a:cubicBezTo>
                    <a:pt x="55" y="20"/>
                    <a:pt x="50" y="23"/>
                    <a:pt x="62" y="22"/>
                  </a:cubicBezTo>
                  <a:cubicBezTo>
                    <a:pt x="59" y="23"/>
                    <a:pt x="59" y="23"/>
                    <a:pt x="59" y="23"/>
                  </a:cubicBezTo>
                  <a:cubicBezTo>
                    <a:pt x="78" y="19"/>
                    <a:pt x="74" y="29"/>
                    <a:pt x="85" y="21"/>
                  </a:cubicBezTo>
                  <a:cubicBezTo>
                    <a:pt x="85" y="25"/>
                    <a:pt x="85" y="25"/>
                    <a:pt x="85" y="25"/>
                  </a:cubicBezTo>
                  <a:cubicBezTo>
                    <a:pt x="94" y="22"/>
                    <a:pt x="110" y="22"/>
                    <a:pt x="120" y="21"/>
                  </a:cubicBezTo>
                  <a:cubicBezTo>
                    <a:pt x="119" y="22"/>
                    <a:pt x="119" y="22"/>
                    <a:pt x="119" y="22"/>
                  </a:cubicBezTo>
                  <a:cubicBezTo>
                    <a:pt x="146" y="17"/>
                    <a:pt x="134" y="21"/>
                    <a:pt x="164" y="18"/>
                  </a:cubicBezTo>
                  <a:cubicBezTo>
                    <a:pt x="150" y="23"/>
                    <a:pt x="150" y="23"/>
                    <a:pt x="150" y="23"/>
                  </a:cubicBezTo>
                  <a:cubicBezTo>
                    <a:pt x="161" y="25"/>
                    <a:pt x="163" y="20"/>
                    <a:pt x="170" y="20"/>
                  </a:cubicBezTo>
                  <a:cubicBezTo>
                    <a:pt x="170" y="21"/>
                    <a:pt x="172" y="24"/>
                    <a:pt x="165" y="25"/>
                  </a:cubicBezTo>
                  <a:cubicBezTo>
                    <a:pt x="201" y="17"/>
                    <a:pt x="201" y="17"/>
                    <a:pt x="201" y="17"/>
                  </a:cubicBezTo>
                  <a:cubicBezTo>
                    <a:pt x="210" y="14"/>
                    <a:pt x="199" y="14"/>
                    <a:pt x="198" y="12"/>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8" name="Freeform 1454"/>
            <p:cNvSpPr>
              <a:spLocks/>
            </p:cNvSpPr>
            <p:nvPr/>
          </p:nvSpPr>
          <p:spPr bwMode="auto">
            <a:xfrm>
              <a:off x="3041" y="2227"/>
              <a:ext cx="393" cy="39"/>
            </a:xfrm>
            <a:custGeom>
              <a:avLst/>
              <a:gdLst>
                <a:gd name="T0" fmla="*/ 158 w 173"/>
                <a:gd name="T1" fmla="*/ 11 h 17"/>
                <a:gd name="T2" fmla="*/ 166 w 173"/>
                <a:gd name="T3" fmla="*/ 1 h 17"/>
                <a:gd name="T4" fmla="*/ 153 w 173"/>
                <a:gd name="T5" fmla="*/ 3 h 17"/>
                <a:gd name="T6" fmla="*/ 154 w 173"/>
                <a:gd name="T7" fmla="*/ 1 h 17"/>
                <a:gd name="T8" fmla="*/ 139 w 173"/>
                <a:gd name="T9" fmla="*/ 2 h 17"/>
                <a:gd name="T10" fmla="*/ 144 w 173"/>
                <a:gd name="T11" fmla="*/ 7 h 17"/>
                <a:gd name="T12" fmla="*/ 130 w 173"/>
                <a:gd name="T13" fmla="*/ 5 h 17"/>
                <a:gd name="T14" fmla="*/ 121 w 173"/>
                <a:gd name="T15" fmla="*/ 0 h 17"/>
                <a:gd name="T16" fmla="*/ 97 w 173"/>
                <a:gd name="T17" fmla="*/ 2 h 17"/>
                <a:gd name="T18" fmla="*/ 98 w 173"/>
                <a:gd name="T19" fmla="*/ 1 h 17"/>
                <a:gd name="T20" fmla="*/ 95 w 173"/>
                <a:gd name="T21" fmla="*/ 2 h 17"/>
                <a:gd name="T22" fmla="*/ 15 w 173"/>
                <a:gd name="T23" fmla="*/ 6 h 17"/>
                <a:gd name="T24" fmla="*/ 12 w 173"/>
                <a:gd name="T25" fmla="*/ 16 h 17"/>
                <a:gd name="T26" fmla="*/ 56 w 173"/>
                <a:gd name="T27" fmla="*/ 11 h 17"/>
                <a:gd name="T28" fmla="*/ 58 w 173"/>
                <a:gd name="T29" fmla="*/ 14 h 17"/>
                <a:gd name="T30" fmla="*/ 67 w 173"/>
                <a:gd name="T31" fmla="*/ 9 h 17"/>
                <a:gd name="T32" fmla="*/ 58 w 173"/>
                <a:gd name="T33" fmla="*/ 8 h 17"/>
                <a:gd name="T34" fmla="*/ 105 w 173"/>
                <a:gd name="T35" fmla="*/ 6 h 17"/>
                <a:gd name="T36" fmla="*/ 71 w 173"/>
                <a:gd name="T37" fmla="*/ 11 h 17"/>
                <a:gd name="T38" fmla="*/ 71 w 173"/>
                <a:gd name="T39" fmla="*/ 16 h 17"/>
                <a:gd name="T40" fmla="*/ 114 w 173"/>
                <a:gd name="T41" fmla="*/ 14 h 17"/>
                <a:gd name="T42" fmla="*/ 136 w 173"/>
                <a:gd name="T43" fmla="*/ 13 h 17"/>
                <a:gd name="T44" fmla="*/ 158 w 173"/>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7">
                  <a:moveTo>
                    <a:pt x="158" y="11"/>
                  </a:moveTo>
                  <a:cubicBezTo>
                    <a:pt x="134" y="6"/>
                    <a:pt x="173" y="7"/>
                    <a:pt x="166" y="1"/>
                  </a:cubicBezTo>
                  <a:cubicBezTo>
                    <a:pt x="153" y="3"/>
                    <a:pt x="153" y="3"/>
                    <a:pt x="153" y="3"/>
                  </a:cubicBezTo>
                  <a:cubicBezTo>
                    <a:pt x="154" y="1"/>
                    <a:pt x="154" y="1"/>
                    <a:pt x="154" y="1"/>
                  </a:cubicBezTo>
                  <a:cubicBezTo>
                    <a:pt x="139" y="2"/>
                    <a:pt x="139" y="2"/>
                    <a:pt x="139" y="2"/>
                  </a:cubicBezTo>
                  <a:cubicBezTo>
                    <a:pt x="142" y="4"/>
                    <a:pt x="144" y="5"/>
                    <a:pt x="144" y="7"/>
                  </a:cubicBezTo>
                  <a:cubicBezTo>
                    <a:pt x="133" y="7"/>
                    <a:pt x="131" y="6"/>
                    <a:pt x="130" y="5"/>
                  </a:cubicBezTo>
                  <a:cubicBezTo>
                    <a:pt x="129" y="4"/>
                    <a:pt x="129" y="2"/>
                    <a:pt x="121" y="0"/>
                  </a:cubicBezTo>
                  <a:cubicBezTo>
                    <a:pt x="97" y="2"/>
                    <a:pt x="97" y="2"/>
                    <a:pt x="97" y="2"/>
                  </a:cubicBezTo>
                  <a:cubicBezTo>
                    <a:pt x="98" y="1"/>
                    <a:pt x="98" y="1"/>
                    <a:pt x="98" y="1"/>
                  </a:cubicBezTo>
                  <a:cubicBezTo>
                    <a:pt x="96" y="1"/>
                    <a:pt x="96" y="1"/>
                    <a:pt x="95" y="2"/>
                  </a:cubicBezTo>
                  <a:cubicBezTo>
                    <a:pt x="68" y="3"/>
                    <a:pt x="41" y="4"/>
                    <a:pt x="15" y="6"/>
                  </a:cubicBezTo>
                  <a:cubicBezTo>
                    <a:pt x="0" y="9"/>
                    <a:pt x="23" y="11"/>
                    <a:pt x="12" y="16"/>
                  </a:cubicBezTo>
                  <a:cubicBezTo>
                    <a:pt x="29" y="15"/>
                    <a:pt x="54" y="17"/>
                    <a:pt x="56" y="11"/>
                  </a:cubicBezTo>
                  <a:cubicBezTo>
                    <a:pt x="55" y="12"/>
                    <a:pt x="54" y="14"/>
                    <a:pt x="58" y="14"/>
                  </a:cubicBezTo>
                  <a:cubicBezTo>
                    <a:pt x="67" y="9"/>
                    <a:pt x="67" y="9"/>
                    <a:pt x="67" y="9"/>
                  </a:cubicBezTo>
                  <a:cubicBezTo>
                    <a:pt x="58" y="8"/>
                    <a:pt x="58" y="8"/>
                    <a:pt x="58" y="8"/>
                  </a:cubicBezTo>
                  <a:cubicBezTo>
                    <a:pt x="67" y="3"/>
                    <a:pt x="99" y="3"/>
                    <a:pt x="105" y="6"/>
                  </a:cubicBezTo>
                  <a:cubicBezTo>
                    <a:pt x="87" y="8"/>
                    <a:pt x="96" y="14"/>
                    <a:pt x="71" y="11"/>
                  </a:cubicBezTo>
                  <a:cubicBezTo>
                    <a:pt x="72" y="13"/>
                    <a:pt x="77" y="15"/>
                    <a:pt x="71" y="16"/>
                  </a:cubicBezTo>
                  <a:cubicBezTo>
                    <a:pt x="86" y="15"/>
                    <a:pt x="100" y="15"/>
                    <a:pt x="114" y="14"/>
                  </a:cubicBezTo>
                  <a:cubicBezTo>
                    <a:pt x="121" y="14"/>
                    <a:pt x="129" y="14"/>
                    <a:pt x="136" y="13"/>
                  </a:cubicBezTo>
                  <a:cubicBezTo>
                    <a:pt x="143" y="13"/>
                    <a:pt x="150" y="12"/>
                    <a:pt x="158" y="11"/>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59" name="Freeform 1455"/>
            <p:cNvSpPr>
              <a:spLocks/>
            </p:cNvSpPr>
            <p:nvPr/>
          </p:nvSpPr>
          <p:spPr bwMode="auto">
            <a:xfrm>
              <a:off x="1142" y="2415"/>
              <a:ext cx="118" cy="98"/>
            </a:xfrm>
            <a:custGeom>
              <a:avLst/>
              <a:gdLst>
                <a:gd name="T0" fmla="*/ 34 w 52"/>
                <a:gd name="T1" fmla="*/ 19 h 43"/>
                <a:gd name="T2" fmla="*/ 45 w 52"/>
                <a:gd name="T3" fmla="*/ 18 h 43"/>
                <a:gd name="T4" fmla="*/ 40 w 52"/>
                <a:gd name="T5" fmla="*/ 15 h 43"/>
                <a:gd name="T6" fmla="*/ 27 w 52"/>
                <a:gd name="T7" fmla="*/ 19 h 43"/>
                <a:gd name="T8" fmla="*/ 24 w 52"/>
                <a:gd name="T9" fmla="*/ 14 h 43"/>
                <a:gd name="T10" fmla="*/ 35 w 52"/>
                <a:gd name="T11" fmla="*/ 16 h 43"/>
                <a:gd name="T12" fmla="*/ 30 w 52"/>
                <a:gd name="T13" fmla="*/ 14 h 43"/>
                <a:gd name="T14" fmla="*/ 36 w 52"/>
                <a:gd name="T15" fmla="*/ 5 h 43"/>
                <a:gd name="T16" fmla="*/ 30 w 52"/>
                <a:gd name="T17" fmla="*/ 1 h 43"/>
                <a:gd name="T18" fmla="*/ 17 w 52"/>
                <a:gd name="T19" fmla="*/ 5 h 43"/>
                <a:gd name="T20" fmla="*/ 20 w 52"/>
                <a:gd name="T21" fmla="*/ 5 h 43"/>
                <a:gd name="T22" fmla="*/ 17 w 52"/>
                <a:gd name="T23" fmla="*/ 7 h 43"/>
                <a:gd name="T24" fmla="*/ 24 w 52"/>
                <a:gd name="T25" fmla="*/ 8 h 43"/>
                <a:gd name="T26" fmla="*/ 22 w 52"/>
                <a:gd name="T27" fmla="*/ 11 h 43"/>
                <a:gd name="T28" fmla="*/ 21 w 52"/>
                <a:gd name="T29" fmla="*/ 9 h 43"/>
                <a:gd name="T30" fmla="*/ 20 w 52"/>
                <a:gd name="T31" fmla="*/ 15 h 43"/>
                <a:gd name="T32" fmla="*/ 17 w 52"/>
                <a:gd name="T33" fmla="*/ 14 h 43"/>
                <a:gd name="T34" fmla="*/ 22 w 52"/>
                <a:gd name="T35" fmla="*/ 20 h 43"/>
                <a:gd name="T36" fmla="*/ 15 w 52"/>
                <a:gd name="T37" fmla="*/ 19 h 43"/>
                <a:gd name="T38" fmla="*/ 12 w 52"/>
                <a:gd name="T39" fmla="*/ 28 h 43"/>
                <a:gd name="T40" fmla="*/ 16 w 52"/>
                <a:gd name="T41" fmla="*/ 28 h 43"/>
                <a:gd name="T42" fmla="*/ 8 w 52"/>
                <a:gd name="T43" fmla="*/ 31 h 43"/>
                <a:gd name="T44" fmla="*/ 6 w 52"/>
                <a:gd name="T45" fmla="*/ 39 h 43"/>
                <a:gd name="T46" fmla="*/ 35 w 52"/>
                <a:gd name="T47" fmla="*/ 43 h 43"/>
                <a:gd name="T48" fmla="*/ 37 w 52"/>
                <a:gd name="T49" fmla="*/ 43 h 43"/>
                <a:gd name="T50" fmla="*/ 36 w 52"/>
                <a:gd name="T51" fmla="*/ 43 h 43"/>
                <a:gd name="T52" fmla="*/ 36 w 52"/>
                <a:gd name="T53" fmla="*/ 42 h 43"/>
                <a:gd name="T54" fmla="*/ 47 w 52"/>
                <a:gd name="T55" fmla="*/ 40 h 43"/>
                <a:gd name="T56" fmla="*/ 40 w 52"/>
                <a:gd name="T57" fmla="*/ 39 h 43"/>
                <a:gd name="T58" fmla="*/ 52 w 52"/>
                <a:gd name="T59" fmla="*/ 36 h 43"/>
                <a:gd name="T60" fmla="*/ 27 w 52"/>
                <a:gd name="T61" fmla="*/ 27 h 43"/>
                <a:gd name="T62" fmla="*/ 35 w 52"/>
                <a:gd name="T63" fmla="*/ 20 h 43"/>
                <a:gd name="T64" fmla="*/ 41 w 52"/>
                <a:gd name="T65" fmla="*/ 23 h 43"/>
                <a:gd name="T66" fmla="*/ 44 w 52"/>
                <a:gd name="T67" fmla="*/ 19 h 43"/>
                <a:gd name="T68" fmla="*/ 34 w 52"/>
                <a:gd name="T6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3">
                  <a:moveTo>
                    <a:pt x="34" y="19"/>
                  </a:moveTo>
                  <a:cubicBezTo>
                    <a:pt x="36" y="14"/>
                    <a:pt x="41" y="20"/>
                    <a:pt x="45" y="18"/>
                  </a:cubicBezTo>
                  <a:cubicBezTo>
                    <a:pt x="45" y="16"/>
                    <a:pt x="41" y="16"/>
                    <a:pt x="40" y="15"/>
                  </a:cubicBezTo>
                  <a:cubicBezTo>
                    <a:pt x="41" y="19"/>
                    <a:pt x="28" y="14"/>
                    <a:pt x="27" y="19"/>
                  </a:cubicBezTo>
                  <a:cubicBezTo>
                    <a:pt x="20" y="19"/>
                    <a:pt x="21" y="16"/>
                    <a:pt x="24" y="14"/>
                  </a:cubicBezTo>
                  <a:cubicBezTo>
                    <a:pt x="32" y="12"/>
                    <a:pt x="28" y="16"/>
                    <a:pt x="35" y="16"/>
                  </a:cubicBezTo>
                  <a:cubicBezTo>
                    <a:pt x="35" y="14"/>
                    <a:pt x="33" y="14"/>
                    <a:pt x="30" y="14"/>
                  </a:cubicBezTo>
                  <a:cubicBezTo>
                    <a:pt x="33" y="11"/>
                    <a:pt x="25" y="7"/>
                    <a:pt x="36" y="5"/>
                  </a:cubicBezTo>
                  <a:cubicBezTo>
                    <a:pt x="36" y="2"/>
                    <a:pt x="32" y="2"/>
                    <a:pt x="30" y="1"/>
                  </a:cubicBezTo>
                  <a:cubicBezTo>
                    <a:pt x="22" y="0"/>
                    <a:pt x="23" y="4"/>
                    <a:pt x="17" y="5"/>
                  </a:cubicBezTo>
                  <a:cubicBezTo>
                    <a:pt x="18" y="5"/>
                    <a:pt x="19" y="4"/>
                    <a:pt x="20" y="5"/>
                  </a:cubicBezTo>
                  <a:cubicBezTo>
                    <a:pt x="17" y="7"/>
                    <a:pt x="17" y="7"/>
                    <a:pt x="17" y="7"/>
                  </a:cubicBezTo>
                  <a:cubicBezTo>
                    <a:pt x="21" y="5"/>
                    <a:pt x="24" y="7"/>
                    <a:pt x="24" y="8"/>
                  </a:cubicBezTo>
                  <a:cubicBezTo>
                    <a:pt x="24" y="9"/>
                    <a:pt x="24" y="11"/>
                    <a:pt x="22" y="11"/>
                  </a:cubicBezTo>
                  <a:cubicBezTo>
                    <a:pt x="21" y="9"/>
                    <a:pt x="21" y="9"/>
                    <a:pt x="21" y="9"/>
                  </a:cubicBezTo>
                  <a:cubicBezTo>
                    <a:pt x="18" y="11"/>
                    <a:pt x="25" y="13"/>
                    <a:pt x="20" y="15"/>
                  </a:cubicBezTo>
                  <a:cubicBezTo>
                    <a:pt x="18" y="15"/>
                    <a:pt x="18" y="14"/>
                    <a:pt x="17" y="14"/>
                  </a:cubicBezTo>
                  <a:cubicBezTo>
                    <a:pt x="21" y="16"/>
                    <a:pt x="20" y="17"/>
                    <a:pt x="22" y="20"/>
                  </a:cubicBezTo>
                  <a:cubicBezTo>
                    <a:pt x="15" y="19"/>
                    <a:pt x="15" y="19"/>
                    <a:pt x="15" y="19"/>
                  </a:cubicBezTo>
                  <a:cubicBezTo>
                    <a:pt x="23" y="20"/>
                    <a:pt x="18" y="25"/>
                    <a:pt x="12" y="28"/>
                  </a:cubicBezTo>
                  <a:cubicBezTo>
                    <a:pt x="14" y="28"/>
                    <a:pt x="15" y="27"/>
                    <a:pt x="16" y="28"/>
                  </a:cubicBezTo>
                  <a:cubicBezTo>
                    <a:pt x="17" y="29"/>
                    <a:pt x="11" y="31"/>
                    <a:pt x="8" y="31"/>
                  </a:cubicBezTo>
                  <a:cubicBezTo>
                    <a:pt x="13" y="32"/>
                    <a:pt x="0" y="38"/>
                    <a:pt x="6" y="39"/>
                  </a:cubicBezTo>
                  <a:cubicBezTo>
                    <a:pt x="16" y="41"/>
                    <a:pt x="26" y="42"/>
                    <a:pt x="35" y="43"/>
                  </a:cubicBezTo>
                  <a:cubicBezTo>
                    <a:pt x="37" y="43"/>
                    <a:pt x="37" y="43"/>
                    <a:pt x="37" y="43"/>
                  </a:cubicBezTo>
                  <a:cubicBezTo>
                    <a:pt x="37" y="43"/>
                    <a:pt x="36" y="43"/>
                    <a:pt x="36" y="43"/>
                  </a:cubicBezTo>
                  <a:cubicBezTo>
                    <a:pt x="36" y="42"/>
                    <a:pt x="36" y="42"/>
                    <a:pt x="36" y="42"/>
                  </a:cubicBezTo>
                  <a:cubicBezTo>
                    <a:pt x="42" y="40"/>
                    <a:pt x="42" y="40"/>
                    <a:pt x="47" y="40"/>
                  </a:cubicBezTo>
                  <a:cubicBezTo>
                    <a:pt x="44" y="39"/>
                    <a:pt x="39" y="41"/>
                    <a:pt x="40" y="39"/>
                  </a:cubicBezTo>
                  <a:cubicBezTo>
                    <a:pt x="43" y="39"/>
                    <a:pt x="50" y="38"/>
                    <a:pt x="52" y="36"/>
                  </a:cubicBezTo>
                  <a:cubicBezTo>
                    <a:pt x="49" y="32"/>
                    <a:pt x="33" y="32"/>
                    <a:pt x="27" y="27"/>
                  </a:cubicBezTo>
                  <a:cubicBezTo>
                    <a:pt x="32" y="26"/>
                    <a:pt x="33" y="22"/>
                    <a:pt x="35" y="20"/>
                  </a:cubicBezTo>
                  <a:cubicBezTo>
                    <a:pt x="40" y="20"/>
                    <a:pt x="41" y="22"/>
                    <a:pt x="41" y="23"/>
                  </a:cubicBezTo>
                  <a:cubicBezTo>
                    <a:pt x="42" y="22"/>
                    <a:pt x="43" y="21"/>
                    <a:pt x="44" y="19"/>
                  </a:cubicBezTo>
                  <a:lnTo>
                    <a:pt x="34"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0" name="Freeform 1456"/>
            <p:cNvSpPr>
              <a:spLocks/>
            </p:cNvSpPr>
            <p:nvPr/>
          </p:nvSpPr>
          <p:spPr bwMode="auto">
            <a:xfrm>
              <a:off x="1162" y="2515"/>
              <a:ext cx="88" cy="57"/>
            </a:xfrm>
            <a:custGeom>
              <a:avLst/>
              <a:gdLst>
                <a:gd name="T0" fmla="*/ 27 w 39"/>
                <a:gd name="T1" fmla="*/ 23 h 25"/>
                <a:gd name="T2" fmla="*/ 19 w 39"/>
                <a:gd name="T3" fmla="*/ 25 h 25"/>
                <a:gd name="T4" fmla="*/ 9 w 39"/>
                <a:gd name="T5" fmla="*/ 15 h 25"/>
                <a:gd name="T6" fmla="*/ 12 w 39"/>
                <a:gd name="T7" fmla="*/ 15 h 25"/>
                <a:gd name="T8" fmla="*/ 7 w 39"/>
                <a:gd name="T9" fmla="*/ 10 h 25"/>
                <a:gd name="T10" fmla="*/ 4 w 39"/>
                <a:gd name="T11" fmla="*/ 8 h 25"/>
                <a:gd name="T12" fmla="*/ 1 w 39"/>
                <a:gd name="T13" fmla="*/ 7 h 25"/>
                <a:gd name="T14" fmla="*/ 2 w 39"/>
                <a:gd name="T15" fmla="*/ 4 h 25"/>
                <a:gd name="T16" fmla="*/ 4 w 39"/>
                <a:gd name="T17" fmla="*/ 3 h 25"/>
                <a:gd name="T18" fmla="*/ 5 w 39"/>
                <a:gd name="T19" fmla="*/ 3 h 25"/>
                <a:gd name="T20" fmla="*/ 4 w 39"/>
                <a:gd name="T21" fmla="*/ 3 h 25"/>
                <a:gd name="T22" fmla="*/ 4 w 39"/>
                <a:gd name="T23" fmla="*/ 2 h 25"/>
                <a:gd name="T24" fmla="*/ 7 w 39"/>
                <a:gd name="T25" fmla="*/ 3 h 25"/>
                <a:gd name="T26" fmla="*/ 7 w 39"/>
                <a:gd name="T27" fmla="*/ 2 h 25"/>
                <a:gd name="T28" fmla="*/ 16 w 39"/>
                <a:gd name="T29" fmla="*/ 1 h 25"/>
                <a:gd name="T30" fmla="*/ 18 w 39"/>
                <a:gd name="T31" fmla="*/ 2 h 25"/>
                <a:gd name="T32" fmla="*/ 8 w 39"/>
                <a:gd name="T33" fmla="*/ 3 h 25"/>
                <a:gd name="T34" fmla="*/ 13 w 39"/>
                <a:gd name="T35" fmla="*/ 3 h 25"/>
                <a:gd name="T36" fmla="*/ 9 w 39"/>
                <a:gd name="T37" fmla="*/ 5 h 25"/>
                <a:gd name="T38" fmla="*/ 14 w 39"/>
                <a:gd name="T39" fmla="*/ 7 h 25"/>
                <a:gd name="T40" fmla="*/ 10 w 39"/>
                <a:gd name="T41" fmla="*/ 10 h 25"/>
                <a:gd name="T42" fmla="*/ 18 w 39"/>
                <a:gd name="T43" fmla="*/ 9 h 25"/>
                <a:gd name="T44" fmla="*/ 19 w 39"/>
                <a:gd name="T45" fmla="*/ 12 h 25"/>
                <a:gd name="T46" fmla="*/ 39 w 39"/>
                <a:gd name="T47" fmla="*/ 10 h 25"/>
                <a:gd name="T48" fmla="*/ 31 w 39"/>
                <a:gd name="T49" fmla="*/ 17 h 25"/>
                <a:gd name="T50" fmla="*/ 23 w 39"/>
                <a:gd name="T51" fmla="*/ 13 h 25"/>
                <a:gd name="T52" fmla="*/ 14 w 39"/>
                <a:gd name="T53" fmla="*/ 13 h 25"/>
                <a:gd name="T54" fmla="*/ 20 w 39"/>
                <a:gd name="T55" fmla="*/ 17 h 25"/>
                <a:gd name="T56" fmla="*/ 19 w 39"/>
                <a:gd name="T57" fmla="*/ 17 h 25"/>
                <a:gd name="T58" fmla="*/ 28 w 39"/>
                <a:gd name="T59" fmla="*/ 20 h 25"/>
                <a:gd name="T60" fmla="*/ 25 w 39"/>
                <a:gd name="T61" fmla="*/ 22 h 25"/>
                <a:gd name="T62" fmla="*/ 27 w 39"/>
                <a:gd name="T6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5">
                  <a:moveTo>
                    <a:pt x="27" y="23"/>
                  </a:moveTo>
                  <a:cubicBezTo>
                    <a:pt x="19" y="25"/>
                    <a:pt x="19" y="25"/>
                    <a:pt x="19" y="25"/>
                  </a:cubicBezTo>
                  <a:cubicBezTo>
                    <a:pt x="13" y="21"/>
                    <a:pt x="13" y="19"/>
                    <a:pt x="9" y="15"/>
                  </a:cubicBezTo>
                  <a:cubicBezTo>
                    <a:pt x="10" y="15"/>
                    <a:pt x="11" y="15"/>
                    <a:pt x="12" y="15"/>
                  </a:cubicBezTo>
                  <a:cubicBezTo>
                    <a:pt x="10" y="14"/>
                    <a:pt x="8" y="12"/>
                    <a:pt x="7" y="10"/>
                  </a:cubicBezTo>
                  <a:cubicBezTo>
                    <a:pt x="6" y="9"/>
                    <a:pt x="5" y="9"/>
                    <a:pt x="4" y="8"/>
                  </a:cubicBezTo>
                  <a:cubicBezTo>
                    <a:pt x="3" y="7"/>
                    <a:pt x="2" y="7"/>
                    <a:pt x="1" y="7"/>
                  </a:cubicBezTo>
                  <a:cubicBezTo>
                    <a:pt x="0" y="6"/>
                    <a:pt x="1" y="4"/>
                    <a:pt x="2" y="4"/>
                  </a:cubicBezTo>
                  <a:cubicBezTo>
                    <a:pt x="3" y="3"/>
                    <a:pt x="4" y="3"/>
                    <a:pt x="4" y="3"/>
                  </a:cubicBezTo>
                  <a:cubicBezTo>
                    <a:pt x="5" y="3"/>
                    <a:pt x="5" y="3"/>
                    <a:pt x="5" y="3"/>
                  </a:cubicBezTo>
                  <a:cubicBezTo>
                    <a:pt x="4" y="3"/>
                    <a:pt x="4" y="3"/>
                    <a:pt x="4" y="3"/>
                  </a:cubicBezTo>
                  <a:cubicBezTo>
                    <a:pt x="4" y="3"/>
                    <a:pt x="4" y="3"/>
                    <a:pt x="4" y="2"/>
                  </a:cubicBezTo>
                  <a:cubicBezTo>
                    <a:pt x="7" y="1"/>
                    <a:pt x="4" y="3"/>
                    <a:pt x="7" y="3"/>
                  </a:cubicBezTo>
                  <a:cubicBezTo>
                    <a:pt x="7" y="2"/>
                    <a:pt x="8" y="2"/>
                    <a:pt x="7" y="2"/>
                  </a:cubicBezTo>
                  <a:cubicBezTo>
                    <a:pt x="9" y="2"/>
                    <a:pt x="14" y="0"/>
                    <a:pt x="16" y="1"/>
                  </a:cubicBezTo>
                  <a:cubicBezTo>
                    <a:pt x="17" y="1"/>
                    <a:pt x="17" y="1"/>
                    <a:pt x="18" y="2"/>
                  </a:cubicBezTo>
                  <a:cubicBezTo>
                    <a:pt x="11" y="5"/>
                    <a:pt x="16" y="0"/>
                    <a:pt x="8" y="3"/>
                  </a:cubicBezTo>
                  <a:cubicBezTo>
                    <a:pt x="9" y="4"/>
                    <a:pt x="12" y="3"/>
                    <a:pt x="13" y="3"/>
                  </a:cubicBezTo>
                  <a:cubicBezTo>
                    <a:pt x="13" y="4"/>
                    <a:pt x="11" y="4"/>
                    <a:pt x="9" y="5"/>
                  </a:cubicBezTo>
                  <a:cubicBezTo>
                    <a:pt x="12" y="4"/>
                    <a:pt x="9" y="7"/>
                    <a:pt x="14" y="7"/>
                  </a:cubicBezTo>
                  <a:cubicBezTo>
                    <a:pt x="17" y="9"/>
                    <a:pt x="8" y="8"/>
                    <a:pt x="10" y="10"/>
                  </a:cubicBezTo>
                  <a:cubicBezTo>
                    <a:pt x="18" y="9"/>
                    <a:pt x="18" y="9"/>
                    <a:pt x="18" y="9"/>
                  </a:cubicBezTo>
                  <a:cubicBezTo>
                    <a:pt x="19" y="12"/>
                    <a:pt x="19" y="12"/>
                    <a:pt x="19" y="12"/>
                  </a:cubicBezTo>
                  <a:cubicBezTo>
                    <a:pt x="25" y="15"/>
                    <a:pt x="31" y="8"/>
                    <a:pt x="39" y="10"/>
                  </a:cubicBezTo>
                  <a:cubicBezTo>
                    <a:pt x="35" y="11"/>
                    <a:pt x="30" y="14"/>
                    <a:pt x="31" y="17"/>
                  </a:cubicBezTo>
                  <a:cubicBezTo>
                    <a:pt x="29" y="16"/>
                    <a:pt x="23" y="15"/>
                    <a:pt x="23" y="13"/>
                  </a:cubicBezTo>
                  <a:cubicBezTo>
                    <a:pt x="20" y="17"/>
                    <a:pt x="20" y="10"/>
                    <a:pt x="14" y="13"/>
                  </a:cubicBezTo>
                  <a:cubicBezTo>
                    <a:pt x="18" y="14"/>
                    <a:pt x="20" y="15"/>
                    <a:pt x="20" y="17"/>
                  </a:cubicBezTo>
                  <a:cubicBezTo>
                    <a:pt x="19" y="17"/>
                    <a:pt x="19" y="17"/>
                    <a:pt x="19" y="17"/>
                  </a:cubicBezTo>
                  <a:cubicBezTo>
                    <a:pt x="20" y="19"/>
                    <a:pt x="28" y="17"/>
                    <a:pt x="28" y="20"/>
                  </a:cubicBezTo>
                  <a:cubicBezTo>
                    <a:pt x="29" y="21"/>
                    <a:pt x="27" y="21"/>
                    <a:pt x="25" y="22"/>
                  </a:cubicBezTo>
                  <a:cubicBezTo>
                    <a:pt x="27" y="22"/>
                    <a:pt x="29" y="23"/>
                    <a:pt x="27" y="2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1" name="Freeform 1458"/>
            <p:cNvSpPr>
              <a:spLocks/>
            </p:cNvSpPr>
            <p:nvPr/>
          </p:nvSpPr>
          <p:spPr bwMode="auto">
            <a:xfrm>
              <a:off x="2789" y="1149"/>
              <a:ext cx="227" cy="102"/>
            </a:xfrm>
            <a:custGeom>
              <a:avLst/>
              <a:gdLst>
                <a:gd name="T0" fmla="*/ 38 w 100"/>
                <a:gd name="T1" fmla="*/ 22 h 45"/>
                <a:gd name="T2" fmla="*/ 36 w 100"/>
                <a:gd name="T3" fmla="*/ 14 h 45"/>
                <a:gd name="T4" fmla="*/ 28 w 100"/>
                <a:gd name="T5" fmla="*/ 19 h 45"/>
                <a:gd name="T6" fmla="*/ 37 w 100"/>
                <a:gd name="T7" fmla="*/ 28 h 45"/>
                <a:gd name="T8" fmla="*/ 26 w 100"/>
                <a:gd name="T9" fmla="*/ 32 h 45"/>
                <a:gd name="T10" fmla="*/ 31 w 100"/>
                <a:gd name="T11" fmla="*/ 23 h 45"/>
                <a:gd name="T12" fmla="*/ 25 w 100"/>
                <a:gd name="T13" fmla="*/ 27 h 45"/>
                <a:gd name="T14" fmla="*/ 8 w 100"/>
                <a:gd name="T15" fmla="*/ 25 h 45"/>
                <a:gd name="T16" fmla="*/ 1 w 100"/>
                <a:gd name="T17" fmla="*/ 31 h 45"/>
                <a:gd name="T18" fmla="*/ 9 w 100"/>
                <a:gd name="T19" fmla="*/ 40 h 45"/>
                <a:gd name="T20" fmla="*/ 8 w 100"/>
                <a:gd name="T21" fmla="*/ 37 h 45"/>
                <a:gd name="T22" fmla="*/ 12 w 100"/>
                <a:gd name="T23" fmla="*/ 39 h 45"/>
                <a:gd name="T24" fmla="*/ 15 w 100"/>
                <a:gd name="T25" fmla="*/ 33 h 45"/>
                <a:gd name="T26" fmla="*/ 19 w 100"/>
                <a:gd name="T27" fmla="*/ 34 h 45"/>
                <a:gd name="T28" fmla="*/ 17 w 100"/>
                <a:gd name="T29" fmla="*/ 35 h 45"/>
                <a:gd name="T30" fmla="*/ 26 w 100"/>
                <a:gd name="T31" fmla="*/ 35 h 45"/>
                <a:gd name="T32" fmla="*/ 25 w 100"/>
                <a:gd name="T33" fmla="*/ 37 h 45"/>
                <a:gd name="T34" fmla="*/ 37 w 100"/>
                <a:gd name="T35" fmla="*/ 32 h 45"/>
                <a:gd name="T36" fmla="*/ 34 w 100"/>
                <a:gd name="T37" fmla="*/ 37 h 45"/>
                <a:gd name="T38" fmla="*/ 53 w 100"/>
                <a:gd name="T39" fmla="*/ 37 h 45"/>
                <a:gd name="T40" fmla="*/ 52 w 100"/>
                <a:gd name="T41" fmla="*/ 34 h 45"/>
                <a:gd name="T42" fmla="*/ 57 w 100"/>
                <a:gd name="T43" fmla="*/ 40 h 45"/>
                <a:gd name="T44" fmla="*/ 76 w 100"/>
                <a:gd name="T45" fmla="*/ 39 h 45"/>
                <a:gd name="T46" fmla="*/ 100 w 100"/>
                <a:gd name="T47" fmla="*/ 10 h 45"/>
                <a:gd name="T48" fmla="*/ 97 w 100"/>
                <a:gd name="T49" fmla="*/ 11 h 45"/>
                <a:gd name="T50" fmla="*/ 98 w 100"/>
                <a:gd name="T51" fmla="*/ 2 h 45"/>
                <a:gd name="T52" fmla="*/ 90 w 100"/>
                <a:gd name="T53" fmla="*/ 9 h 45"/>
                <a:gd name="T54" fmla="*/ 88 w 100"/>
                <a:gd name="T55" fmla="*/ 0 h 45"/>
                <a:gd name="T56" fmla="*/ 54 w 100"/>
                <a:gd name="T57" fmla="*/ 26 h 45"/>
                <a:gd name="T58" fmla="*/ 39 w 100"/>
                <a:gd name="T59" fmla="*/ 21 h 45"/>
                <a:gd name="T60" fmla="*/ 48 w 100"/>
                <a:gd name="T61" fmla="*/ 15 h 45"/>
                <a:gd name="T62" fmla="*/ 40 w 100"/>
                <a:gd name="T63" fmla="*/ 14 h 45"/>
                <a:gd name="T64" fmla="*/ 38 w 100"/>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45">
                  <a:moveTo>
                    <a:pt x="38" y="22"/>
                  </a:moveTo>
                  <a:cubicBezTo>
                    <a:pt x="25" y="23"/>
                    <a:pt x="41" y="16"/>
                    <a:pt x="36" y="14"/>
                  </a:cubicBezTo>
                  <a:cubicBezTo>
                    <a:pt x="32" y="15"/>
                    <a:pt x="31" y="18"/>
                    <a:pt x="28" y="19"/>
                  </a:cubicBezTo>
                  <a:cubicBezTo>
                    <a:pt x="39" y="17"/>
                    <a:pt x="26" y="29"/>
                    <a:pt x="37" y="28"/>
                  </a:cubicBezTo>
                  <a:cubicBezTo>
                    <a:pt x="35" y="33"/>
                    <a:pt x="29" y="33"/>
                    <a:pt x="26" y="32"/>
                  </a:cubicBezTo>
                  <a:cubicBezTo>
                    <a:pt x="22" y="26"/>
                    <a:pt x="29" y="28"/>
                    <a:pt x="31" y="23"/>
                  </a:cubicBezTo>
                  <a:cubicBezTo>
                    <a:pt x="26" y="23"/>
                    <a:pt x="27" y="24"/>
                    <a:pt x="25" y="27"/>
                  </a:cubicBezTo>
                  <a:cubicBezTo>
                    <a:pt x="19" y="26"/>
                    <a:pt x="11" y="33"/>
                    <a:pt x="8" y="25"/>
                  </a:cubicBezTo>
                  <a:cubicBezTo>
                    <a:pt x="4" y="26"/>
                    <a:pt x="4" y="29"/>
                    <a:pt x="1" y="31"/>
                  </a:cubicBezTo>
                  <a:cubicBezTo>
                    <a:pt x="0" y="37"/>
                    <a:pt x="7" y="35"/>
                    <a:pt x="9" y="40"/>
                  </a:cubicBezTo>
                  <a:cubicBezTo>
                    <a:pt x="8" y="39"/>
                    <a:pt x="8" y="38"/>
                    <a:pt x="8" y="37"/>
                  </a:cubicBezTo>
                  <a:cubicBezTo>
                    <a:pt x="12" y="39"/>
                    <a:pt x="12" y="39"/>
                    <a:pt x="12" y="39"/>
                  </a:cubicBezTo>
                  <a:cubicBezTo>
                    <a:pt x="8" y="36"/>
                    <a:pt x="13" y="33"/>
                    <a:pt x="15" y="33"/>
                  </a:cubicBezTo>
                  <a:cubicBezTo>
                    <a:pt x="16" y="33"/>
                    <a:pt x="19" y="33"/>
                    <a:pt x="19" y="34"/>
                  </a:cubicBezTo>
                  <a:cubicBezTo>
                    <a:pt x="17" y="35"/>
                    <a:pt x="17" y="35"/>
                    <a:pt x="17" y="35"/>
                  </a:cubicBezTo>
                  <a:cubicBezTo>
                    <a:pt x="19" y="37"/>
                    <a:pt x="23" y="31"/>
                    <a:pt x="26" y="35"/>
                  </a:cubicBezTo>
                  <a:cubicBezTo>
                    <a:pt x="26" y="36"/>
                    <a:pt x="25" y="37"/>
                    <a:pt x="25" y="37"/>
                  </a:cubicBezTo>
                  <a:cubicBezTo>
                    <a:pt x="28" y="34"/>
                    <a:pt x="32" y="34"/>
                    <a:pt x="37" y="32"/>
                  </a:cubicBezTo>
                  <a:cubicBezTo>
                    <a:pt x="34" y="37"/>
                    <a:pt x="34" y="37"/>
                    <a:pt x="34" y="37"/>
                  </a:cubicBezTo>
                  <a:cubicBezTo>
                    <a:pt x="38" y="31"/>
                    <a:pt x="47" y="33"/>
                    <a:pt x="53" y="37"/>
                  </a:cubicBezTo>
                  <a:cubicBezTo>
                    <a:pt x="53" y="36"/>
                    <a:pt x="51" y="35"/>
                    <a:pt x="52" y="34"/>
                  </a:cubicBezTo>
                  <a:cubicBezTo>
                    <a:pt x="56" y="33"/>
                    <a:pt x="59" y="37"/>
                    <a:pt x="57" y="40"/>
                  </a:cubicBezTo>
                  <a:cubicBezTo>
                    <a:pt x="61" y="35"/>
                    <a:pt x="71" y="45"/>
                    <a:pt x="76" y="39"/>
                  </a:cubicBezTo>
                  <a:cubicBezTo>
                    <a:pt x="84" y="29"/>
                    <a:pt x="92" y="19"/>
                    <a:pt x="100" y="10"/>
                  </a:cubicBezTo>
                  <a:cubicBezTo>
                    <a:pt x="99" y="10"/>
                    <a:pt x="98" y="11"/>
                    <a:pt x="97" y="11"/>
                  </a:cubicBezTo>
                  <a:cubicBezTo>
                    <a:pt x="95" y="6"/>
                    <a:pt x="94" y="7"/>
                    <a:pt x="98" y="2"/>
                  </a:cubicBezTo>
                  <a:cubicBezTo>
                    <a:pt x="94" y="5"/>
                    <a:pt x="95" y="9"/>
                    <a:pt x="90" y="9"/>
                  </a:cubicBezTo>
                  <a:cubicBezTo>
                    <a:pt x="92" y="6"/>
                    <a:pt x="93" y="1"/>
                    <a:pt x="88" y="0"/>
                  </a:cubicBezTo>
                  <a:cubicBezTo>
                    <a:pt x="75" y="5"/>
                    <a:pt x="66" y="19"/>
                    <a:pt x="54" y="26"/>
                  </a:cubicBezTo>
                  <a:cubicBezTo>
                    <a:pt x="53" y="22"/>
                    <a:pt x="44" y="22"/>
                    <a:pt x="39" y="21"/>
                  </a:cubicBezTo>
                  <a:cubicBezTo>
                    <a:pt x="41" y="17"/>
                    <a:pt x="45" y="16"/>
                    <a:pt x="48" y="15"/>
                  </a:cubicBezTo>
                  <a:cubicBezTo>
                    <a:pt x="46" y="15"/>
                    <a:pt x="42" y="15"/>
                    <a:pt x="40" y="14"/>
                  </a:cubicBezTo>
                  <a:lnTo>
                    <a:pt x="38" y="22"/>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2" name="Freeform 1459"/>
            <p:cNvSpPr>
              <a:spLocks/>
            </p:cNvSpPr>
            <p:nvPr/>
          </p:nvSpPr>
          <p:spPr bwMode="auto">
            <a:xfrm>
              <a:off x="2254" y="935"/>
              <a:ext cx="1863" cy="275"/>
            </a:xfrm>
            <a:custGeom>
              <a:avLst/>
              <a:gdLst>
                <a:gd name="T0" fmla="*/ 330 w 821"/>
                <a:gd name="T1" fmla="*/ 87 h 121"/>
                <a:gd name="T2" fmla="*/ 297 w 821"/>
                <a:gd name="T3" fmla="*/ 81 h 121"/>
                <a:gd name="T4" fmla="*/ 246 w 821"/>
                <a:gd name="T5" fmla="*/ 83 h 121"/>
                <a:gd name="T6" fmla="*/ 185 w 821"/>
                <a:gd name="T7" fmla="*/ 74 h 121"/>
                <a:gd name="T8" fmla="*/ 162 w 821"/>
                <a:gd name="T9" fmla="*/ 73 h 121"/>
                <a:gd name="T10" fmla="*/ 76 w 821"/>
                <a:gd name="T11" fmla="*/ 60 h 121"/>
                <a:gd name="T12" fmla="*/ 16 w 821"/>
                <a:gd name="T13" fmla="*/ 46 h 121"/>
                <a:gd name="T14" fmla="*/ 53 w 821"/>
                <a:gd name="T15" fmla="*/ 40 h 121"/>
                <a:gd name="T16" fmla="*/ 115 w 821"/>
                <a:gd name="T17" fmla="*/ 38 h 121"/>
                <a:gd name="T18" fmla="*/ 124 w 821"/>
                <a:gd name="T19" fmla="*/ 29 h 121"/>
                <a:gd name="T20" fmla="*/ 201 w 821"/>
                <a:gd name="T21" fmla="*/ 35 h 121"/>
                <a:gd name="T22" fmla="*/ 241 w 821"/>
                <a:gd name="T23" fmla="*/ 40 h 121"/>
                <a:gd name="T24" fmla="*/ 290 w 821"/>
                <a:gd name="T25" fmla="*/ 38 h 121"/>
                <a:gd name="T26" fmla="*/ 353 w 821"/>
                <a:gd name="T27" fmla="*/ 34 h 121"/>
                <a:gd name="T28" fmla="*/ 355 w 821"/>
                <a:gd name="T29" fmla="*/ 27 h 121"/>
                <a:gd name="T30" fmla="*/ 345 w 821"/>
                <a:gd name="T31" fmla="*/ 26 h 121"/>
                <a:gd name="T32" fmla="*/ 317 w 821"/>
                <a:gd name="T33" fmla="*/ 21 h 121"/>
                <a:gd name="T34" fmla="*/ 361 w 821"/>
                <a:gd name="T35" fmla="*/ 10 h 121"/>
                <a:gd name="T36" fmla="*/ 390 w 821"/>
                <a:gd name="T37" fmla="*/ 12 h 121"/>
                <a:gd name="T38" fmla="*/ 396 w 821"/>
                <a:gd name="T39" fmla="*/ 21 h 121"/>
                <a:gd name="T40" fmla="*/ 424 w 821"/>
                <a:gd name="T41" fmla="*/ 38 h 121"/>
                <a:gd name="T42" fmla="*/ 433 w 821"/>
                <a:gd name="T43" fmla="*/ 22 h 121"/>
                <a:gd name="T44" fmla="*/ 423 w 821"/>
                <a:gd name="T45" fmla="*/ 11 h 121"/>
                <a:gd name="T46" fmla="*/ 462 w 821"/>
                <a:gd name="T47" fmla="*/ 20 h 121"/>
                <a:gd name="T48" fmla="*/ 502 w 821"/>
                <a:gd name="T49" fmla="*/ 21 h 121"/>
                <a:gd name="T50" fmla="*/ 488 w 821"/>
                <a:gd name="T51" fmla="*/ 21 h 121"/>
                <a:gd name="T52" fmla="*/ 499 w 821"/>
                <a:gd name="T53" fmla="*/ 39 h 121"/>
                <a:gd name="T54" fmla="*/ 518 w 821"/>
                <a:gd name="T55" fmla="*/ 36 h 121"/>
                <a:gd name="T56" fmla="*/ 535 w 821"/>
                <a:gd name="T57" fmla="*/ 19 h 121"/>
                <a:gd name="T58" fmla="*/ 558 w 821"/>
                <a:gd name="T59" fmla="*/ 20 h 121"/>
                <a:gd name="T60" fmla="*/ 582 w 821"/>
                <a:gd name="T61" fmla="*/ 12 h 121"/>
                <a:gd name="T62" fmla="*/ 568 w 821"/>
                <a:gd name="T63" fmla="*/ 18 h 121"/>
                <a:gd name="T64" fmla="*/ 588 w 821"/>
                <a:gd name="T65" fmla="*/ 28 h 121"/>
                <a:gd name="T66" fmla="*/ 608 w 821"/>
                <a:gd name="T67" fmla="*/ 13 h 121"/>
                <a:gd name="T68" fmla="*/ 615 w 821"/>
                <a:gd name="T69" fmla="*/ 33 h 121"/>
                <a:gd name="T70" fmla="*/ 637 w 821"/>
                <a:gd name="T71" fmla="*/ 28 h 121"/>
                <a:gd name="T72" fmla="*/ 653 w 821"/>
                <a:gd name="T73" fmla="*/ 31 h 121"/>
                <a:gd name="T74" fmla="*/ 679 w 821"/>
                <a:gd name="T75" fmla="*/ 37 h 121"/>
                <a:gd name="T76" fmla="*/ 753 w 821"/>
                <a:gd name="T77" fmla="*/ 31 h 121"/>
                <a:gd name="T78" fmla="*/ 745 w 821"/>
                <a:gd name="T79" fmla="*/ 50 h 121"/>
                <a:gd name="T80" fmla="*/ 768 w 821"/>
                <a:gd name="T81" fmla="*/ 48 h 121"/>
                <a:gd name="T82" fmla="*/ 768 w 821"/>
                <a:gd name="T83" fmla="*/ 41 h 121"/>
                <a:gd name="T84" fmla="*/ 806 w 821"/>
                <a:gd name="T85" fmla="*/ 52 h 121"/>
                <a:gd name="T86" fmla="*/ 808 w 821"/>
                <a:gd name="T87" fmla="*/ 74 h 121"/>
                <a:gd name="T88" fmla="*/ 764 w 821"/>
                <a:gd name="T89" fmla="*/ 84 h 121"/>
                <a:gd name="T90" fmla="*/ 798 w 821"/>
                <a:gd name="T91" fmla="*/ 88 h 121"/>
                <a:gd name="T92" fmla="*/ 807 w 821"/>
                <a:gd name="T93" fmla="*/ 96 h 121"/>
                <a:gd name="T94" fmla="*/ 782 w 821"/>
                <a:gd name="T95" fmla="*/ 108 h 121"/>
                <a:gd name="T96" fmla="*/ 763 w 821"/>
                <a:gd name="T97" fmla="*/ 104 h 121"/>
                <a:gd name="T98" fmla="*/ 735 w 821"/>
                <a:gd name="T99" fmla="*/ 114 h 121"/>
                <a:gd name="T100" fmla="*/ 702 w 821"/>
                <a:gd name="T101" fmla="*/ 101 h 121"/>
                <a:gd name="T102" fmla="*/ 660 w 821"/>
                <a:gd name="T103" fmla="*/ 90 h 121"/>
                <a:gd name="T104" fmla="*/ 600 w 821"/>
                <a:gd name="T105" fmla="*/ 105 h 121"/>
                <a:gd name="T106" fmla="*/ 523 w 821"/>
                <a:gd name="T107" fmla="*/ 110 h 121"/>
                <a:gd name="T108" fmla="*/ 530 w 821"/>
                <a:gd name="T109" fmla="*/ 76 h 121"/>
                <a:gd name="T110" fmla="*/ 495 w 821"/>
                <a:gd name="T111" fmla="*/ 107 h 121"/>
                <a:gd name="T112" fmla="*/ 441 w 821"/>
                <a:gd name="T113" fmla="*/ 108 h 121"/>
                <a:gd name="T114" fmla="*/ 416 w 821"/>
                <a:gd name="T115" fmla="*/ 106 h 121"/>
                <a:gd name="T116" fmla="*/ 402 w 821"/>
                <a:gd name="T117" fmla="*/ 117 h 121"/>
                <a:gd name="T118" fmla="*/ 391 w 821"/>
                <a:gd name="T119" fmla="*/ 106 h 121"/>
                <a:gd name="T120" fmla="*/ 374 w 821"/>
                <a:gd name="T121" fmla="*/ 7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1" h="121">
                  <a:moveTo>
                    <a:pt x="355" y="79"/>
                  </a:moveTo>
                  <a:cubicBezTo>
                    <a:pt x="355" y="79"/>
                    <a:pt x="355" y="80"/>
                    <a:pt x="354" y="80"/>
                  </a:cubicBezTo>
                  <a:cubicBezTo>
                    <a:pt x="355" y="79"/>
                    <a:pt x="355" y="79"/>
                    <a:pt x="355" y="79"/>
                  </a:cubicBezTo>
                  <a:cubicBezTo>
                    <a:pt x="351" y="78"/>
                    <a:pt x="351" y="78"/>
                    <a:pt x="351" y="78"/>
                  </a:cubicBezTo>
                  <a:cubicBezTo>
                    <a:pt x="351" y="78"/>
                    <a:pt x="350" y="78"/>
                    <a:pt x="350" y="78"/>
                  </a:cubicBezTo>
                  <a:cubicBezTo>
                    <a:pt x="350" y="78"/>
                    <a:pt x="350" y="78"/>
                    <a:pt x="350" y="78"/>
                  </a:cubicBezTo>
                  <a:cubicBezTo>
                    <a:pt x="349" y="77"/>
                    <a:pt x="349" y="77"/>
                    <a:pt x="349" y="77"/>
                  </a:cubicBezTo>
                  <a:cubicBezTo>
                    <a:pt x="347" y="81"/>
                    <a:pt x="340" y="83"/>
                    <a:pt x="338" y="85"/>
                  </a:cubicBezTo>
                  <a:cubicBezTo>
                    <a:pt x="335" y="87"/>
                    <a:pt x="332" y="88"/>
                    <a:pt x="330" y="87"/>
                  </a:cubicBezTo>
                  <a:cubicBezTo>
                    <a:pt x="332" y="88"/>
                    <a:pt x="334" y="87"/>
                    <a:pt x="334" y="85"/>
                  </a:cubicBezTo>
                  <a:cubicBezTo>
                    <a:pt x="330" y="83"/>
                    <a:pt x="328" y="77"/>
                    <a:pt x="322" y="82"/>
                  </a:cubicBezTo>
                  <a:cubicBezTo>
                    <a:pt x="326" y="82"/>
                    <a:pt x="326" y="82"/>
                    <a:pt x="326" y="82"/>
                  </a:cubicBezTo>
                  <a:cubicBezTo>
                    <a:pt x="317" y="89"/>
                    <a:pt x="317" y="89"/>
                    <a:pt x="317" y="89"/>
                  </a:cubicBezTo>
                  <a:cubicBezTo>
                    <a:pt x="314" y="86"/>
                    <a:pt x="321" y="86"/>
                    <a:pt x="322" y="83"/>
                  </a:cubicBezTo>
                  <a:cubicBezTo>
                    <a:pt x="316" y="87"/>
                    <a:pt x="311" y="76"/>
                    <a:pt x="307" y="83"/>
                  </a:cubicBezTo>
                  <a:cubicBezTo>
                    <a:pt x="307" y="79"/>
                    <a:pt x="306" y="72"/>
                    <a:pt x="302" y="73"/>
                  </a:cubicBezTo>
                  <a:cubicBezTo>
                    <a:pt x="305" y="77"/>
                    <a:pt x="300" y="75"/>
                    <a:pt x="302" y="80"/>
                  </a:cubicBezTo>
                  <a:cubicBezTo>
                    <a:pt x="300" y="82"/>
                    <a:pt x="297" y="79"/>
                    <a:pt x="297" y="81"/>
                  </a:cubicBezTo>
                  <a:cubicBezTo>
                    <a:pt x="297" y="80"/>
                    <a:pt x="297" y="80"/>
                    <a:pt x="297" y="80"/>
                  </a:cubicBezTo>
                  <a:cubicBezTo>
                    <a:pt x="290" y="73"/>
                    <a:pt x="287" y="83"/>
                    <a:pt x="284" y="86"/>
                  </a:cubicBezTo>
                  <a:cubicBezTo>
                    <a:pt x="275" y="87"/>
                    <a:pt x="271" y="84"/>
                    <a:pt x="264" y="84"/>
                  </a:cubicBezTo>
                  <a:cubicBezTo>
                    <a:pt x="264" y="82"/>
                    <a:pt x="262" y="75"/>
                    <a:pt x="259" y="75"/>
                  </a:cubicBezTo>
                  <a:cubicBezTo>
                    <a:pt x="258" y="78"/>
                    <a:pt x="251" y="79"/>
                    <a:pt x="250" y="84"/>
                  </a:cubicBezTo>
                  <a:cubicBezTo>
                    <a:pt x="255" y="86"/>
                    <a:pt x="255" y="80"/>
                    <a:pt x="258" y="79"/>
                  </a:cubicBezTo>
                  <a:cubicBezTo>
                    <a:pt x="260" y="84"/>
                    <a:pt x="258" y="84"/>
                    <a:pt x="261" y="87"/>
                  </a:cubicBezTo>
                  <a:cubicBezTo>
                    <a:pt x="258" y="85"/>
                    <a:pt x="248" y="89"/>
                    <a:pt x="245" y="84"/>
                  </a:cubicBezTo>
                  <a:cubicBezTo>
                    <a:pt x="246" y="83"/>
                    <a:pt x="246" y="83"/>
                    <a:pt x="246" y="83"/>
                  </a:cubicBezTo>
                  <a:cubicBezTo>
                    <a:pt x="242" y="80"/>
                    <a:pt x="242" y="69"/>
                    <a:pt x="233" y="75"/>
                  </a:cubicBezTo>
                  <a:cubicBezTo>
                    <a:pt x="229" y="78"/>
                    <a:pt x="229" y="78"/>
                    <a:pt x="229" y="78"/>
                  </a:cubicBezTo>
                  <a:cubicBezTo>
                    <a:pt x="229" y="77"/>
                    <a:pt x="229" y="77"/>
                    <a:pt x="229" y="76"/>
                  </a:cubicBezTo>
                  <a:cubicBezTo>
                    <a:pt x="223" y="75"/>
                    <a:pt x="225" y="70"/>
                    <a:pt x="218" y="74"/>
                  </a:cubicBezTo>
                  <a:cubicBezTo>
                    <a:pt x="218" y="73"/>
                    <a:pt x="218" y="73"/>
                    <a:pt x="218" y="73"/>
                  </a:cubicBezTo>
                  <a:cubicBezTo>
                    <a:pt x="215" y="70"/>
                    <a:pt x="210" y="75"/>
                    <a:pt x="207" y="75"/>
                  </a:cubicBezTo>
                  <a:cubicBezTo>
                    <a:pt x="205" y="71"/>
                    <a:pt x="208" y="72"/>
                    <a:pt x="209" y="69"/>
                  </a:cubicBezTo>
                  <a:cubicBezTo>
                    <a:pt x="202" y="67"/>
                    <a:pt x="194" y="73"/>
                    <a:pt x="189" y="77"/>
                  </a:cubicBezTo>
                  <a:cubicBezTo>
                    <a:pt x="185" y="74"/>
                    <a:pt x="185" y="74"/>
                    <a:pt x="185" y="74"/>
                  </a:cubicBezTo>
                  <a:cubicBezTo>
                    <a:pt x="188" y="73"/>
                    <a:pt x="191" y="69"/>
                    <a:pt x="191" y="67"/>
                  </a:cubicBezTo>
                  <a:cubicBezTo>
                    <a:pt x="188" y="67"/>
                    <a:pt x="188" y="69"/>
                    <a:pt x="185" y="68"/>
                  </a:cubicBezTo>
                  <a:cubicBezTo>
                    <a:pt x="186" y="66"/>
                    <a:pt x="188" y="64"/>
                    <a:pt x="189" y="61"/>
                  </a:cubicBezTo>
                  <a:cubicBezTo>
                    <a:pt x="183" y="56"/>
                    <a:pt x="187" y="69"/>
                    <a:pt x="183" y="61"/>
                  </a:cubicBezTo>
                  <a:cubicBezTo>
                    <a:pt x="180" y="61"/>
                    <a:pt x="179" y="65"/>
                    <a:pt x="178" y="67"/>
                  </a:cubicBezTo>
                  <a:cubicBezTo>
                    <a:pt x="174" y="63"/>
                    <a:pt x="174" y="63"/>
                    <a:pt x="174" y="63"/>
                  </a:cubicBezTo>
                  <a:cubicBezTo>
                    <a:pt x="173" y="67"/>
                    <a:pt x="168" y="67"/>
                    <a:pt x="165" y="67"/>
                  </a:cubicBezTo>
                  <a:cubicBezTo>
                    <a:pt x="164" y="68"/>
                    <a:pt x="167" y="71"/>
                    <a:pt x="169" y="70"/>
                  </a:cubicBezTo>
                  <a:cubicBezTo>
                    <a:pt x="168" y="73"/>
                    <a:pt x="164" y="74"/>
                    <a:pt x="162" y="73"/>
                  </a:cubicBezTo>
                  <a:cubicBezTo>
                    <a:pt x="162" y="66"/>
                    <a:pt x="147" y="73"/>
                    <a:pt x="150" y="64"/>
                  </a:cubicBezTo>
                  <a:cubicBezTo>
                    <a:pt x="140" y="66"/>
                    <a:pt x="125" y="65"/>
                    <a:pt x="118" y="68"/>
                  </a:cubicBezTo>
                  <a:cubicBezTo>
                    <a:pt x="116" y="66"/>
                    <a:pt x="112" y="65"/>
                    <a:pt x="115" y="62"/>
                  </a:cubicBezTo>
                  <a:cubicBezTo>
                    <a:pt x="106" y="61"/>
                    <a:pt x="101" y="69"/>
                    <a:pt x="93" y="66"/>
                  </a:cubicBezTo>
                  <a:cubicBezTo>
                    <a:pt x="93" y="65"/>
                    <a:pt x="97" y="66"/>
                    <a:pt x="97" y="63"/>
                  </a:cubicBezTo>
                  <a:cubicBezTo>
                    <a:pt x="91" y="66"/>
                    <a:pt x="87" y="59"/>
                    <a:pt x="79" y="61"/>
                  </a:cubicBezTo>
                  <a:cubicBezTo>
                    <a:pt x="80" y="61"/>
                    <a:pt x="81" y="59"/>
                    <a:pt x="81" y="58"/>
                  </a:cubicBezTo>
                  <a:cubicBezTo>
                    <a:pt x="81" y="60"/>
                    <a:pt x="77" y="61"/>
                    <a:pt x="75" y="62"/>
                  </a:cubicBezTo>
                  <a:cubicBezTo>
                    <a:pt x="74" y="61"/>
                    <a:pt x="77" y="61"/>
                    <a:pt x="76" y="60"/>
                  </a:cubicBezTo>
                  <a:cubicBezTo>
                    <a:pt x="60" y="55"/>
                    <a:pt x="47" y="65"/>
                    <a:pt x="31" y="64"/>
                  </a:cubicBezTo>
                  <a:cubicBezTo>
                    <a:pt x="36" y="65"/>
                    <a:pt x="38" y="60"/>
                    <a:pt x="38" y="57"/>
                  </a:cubicBezTo>
                  <a:cubicBezTo>
                    <a:pt x="33" y="57"/>
                    <a:pt x="33" y="57"/>
                    <a:pt x="33" y="57"/>
                  </a:cubicBezTo>
                  <a:cubicBezTo>
                    <a:pt x="32" y="60"/>
                    <a:pt x="28" y="60"/>
                    <a:pt x="25" y="62"/>
                  </a:cubicBezTo>
                  <a:cubicBezTo>
                    <a:pt x="25" y="61"/>
                    <a:pt x="24" y="59"/>
                    <a:pt x="25" y="58"/>
                  </a:cubicBezTo>
                  <a:cubicBezTo>
                    <a:pt x="16" y="53"/>
                    <a:pt x="11" y="67"/>
                    <a:pt x="0" y="65"/>
                  </a:cubicBezTo>
                  <a:cubicBezTo>
                    <a:pt x="14" y="54"/>
                    <a:pt x="14" y="54"/>
                    <a:pt x="14" y="54"/>
                  </a:cubicBezTo>
                  <a:cubicBezTo>
                    <a:pt x="10" y="51"/>
                    <a:pt x="10" y="51"/>
                    <a:pt x="10" y="51"/>
                  </a:cubicBezTo>
                  <a:cubicBezTo>
                    <a:pt x="16" y="46"/>
                    <a:pt x="16" y="46"/>
                    <a:pt x="16" y="46"/>
                  </a:cubicBezTo>
                  <a:cubicBezTo>
                    <a:pt x="13" y="43"/>
                    <a:pt x="10" y="50"/>
                    <a:pt x="9" y="46"/>
                  </a:cubicBezTo>
                  <a:cubicBezTo>
                    <a:pt x="10" y="45"/>
                    <a:pt x="12" y="45"/>
                    <a:pt x="12" y="43"/>
                  </a:cubicBezTo>
                  <a:cubicBezTo>
                    <a:pt x="9" y="41"/>
                    <a:pt x="8" y="44"/>
                    <a:pt x="6" y="45"/>
                  </a:cubicBezTo>
                  <a:cubicBezTo>
                    <a:pt x="12" y="37"/>
                    <a:pt x="26" y="37"/>
                    <a:pt x="33" y="36"/>
                  </a:cubicBezTo>
                  <a:cubicBezTo>
                    <a:pt x="34" y="35"/>
                    <a:pt x="32" y="38"/>
                    <a:pt x="32" y="38"/>
                  </a:cubicBezTo>
                  <a:cubicBezTo>
                    <a:pt x="34" y="38"/>
                    <a:pt x="36" y="41"/>
                    <a:pt x="40" y="40"/>
                  </a:cubicBezTo>
                  <a:cubicBezTo>
                    <a:pt x="42" y="36"/>
                    <a:pt x="38" y="37"/>
                    <a:pt x="36" y="37"/>
                  </a:cubicBezTo>
                  <a:cubicBezTo>
                    <a:pt x="37" y="34"/>
                    <a:pt x="38" y="34"/>
                    <a:pt x="40" y="34"/>
                  </a:cubicBezTo>
                  <a:cubicBezTo>
                    <a:pt x="40" y="37"/>
                    <a:pt x="51" y="35"/>
                    <a:pt x="53" y="40"/>
                  </a:cubicBezTo>
                  <a:cubicBezTo>
                    <a:pt x="64" y="40"/>
                    <a:pt x="52" y="30"/>
                    <a:pt x="62" y="32"/>
                  </a:cubicBezTo>
                  <a:cubicBezTo>
                    <a:pt x="65" y="37"/>
                    <a:pt x="65" y="37"/>
                    <a:pt x="65" y="37"/>
                  </a:cubicBezTo>
                  <a:cubicBezTo>
                    <a:pt x="71" y="34"/>
                    <a:pt x="79" y="31"/>
                    <a:pt x="86" y="33"/>
                  </a:cubicBezTo>
                  <a:cubicBezTo>
                    <a:pt x="84" y="33"/>
                    <a:pt x="84" y="33"/>
                    <a:pt x="84" y="33"/>
                  </a:cubicBezTo>
                  <a:cubicBezTo>
                    <a:pt x="83" y="35"/>
                    <a:pt x="85" y="36"/>
                    <a:pt x="86" y="37"/>
                  </a:cubicBezTo>
                  <a:cubicBezTo>
                    <a:pt x="91" y="39"/>
                    <a:pt x="96" y="34"/>
                    <a:pt x="98" y="39"/>
                  </a:cubicBezTo>
                  <a:cubicBezTo>
                    <a:pt x="105" y="34"/>
                    <a:pt x="115" y="32"/>
                    <a:pt x="122" y="30"/>
                  </a:cubicBezTo>
                  <a:cubicBezTo>
                    <a:pt x="123" y="36"/>
                    <a:pt x="112" y="34"/>
                    <a:pt x="109" y="38"/>
                  </a:cubicBezTo>
                  <a:cubicBezTo>
                    <a:pt x="115" y="38"/>
                    <a:pt x="115" y="38"/>
                    <a:pt x="115" y="38"/>
                  </a:cubicBezTo>
                  <a:cubicBezTo>
                    <a:pt x="112" y="38"/>
                    <a:pt x="110" y="40"/>
                    <a:pt x="107" y="43"/>
                  </a:cubicBezTo>
                  <a:cubicBezTo>
                    <a:pt x="113" y="45"/>
                    <a:pt x="115" y="40"/>
                    <a:pt x="120" y="39"/>
                  </a:cubicBezTo>
                  <a:cubicBezTo>
                    <a:pt x="120" y="40"/>
                    <a:pt x="120" y="41"/>
                    <a:pt x="122" y="41"/>
                  </a:cubicBezTo>
                  <a:cubicBezTo>
                    <a:pt x="123" y="38"/>
                    <a:pt x="123" y="38"/>
                    <a:pt x="123" y="38"/>
                  </a:cubicBezTo>
                  <a:cubicBezTo>
                    <a:pt x="123" y="38"/>
                    <a:pt x="124" y="38"/>
                    <a:pt x="124" y="39"/>
                  </a:cubicBezTo>
                  <a:cubicBezTo>
                    <a:pt x="134" y="37"/>
                    <a:pt x="134" y="37"/>
                    <a:pt x="134" y="37"/>
                  </a:cubicBezTo>
                  <a:cubicBezTo>
                    <a:pt x="132" y="35"/>
                    <a:pt x="132" y="32"/>
                    <a:pt x="130" y="31"/>
                  </a:cubicBezTo>
                  <a:cubicBezTo>
                    <a:pt x="130" y="34"/>
                    <a:pt x="128" y="34"/>
                    <a:pt x="126" y="34"/>
                  </a:cubicBezTo>
                  <a:cubicBezTo>
                    <a:pt x="128" y="31"/>
                    <a:pt x="124" y="31"/>
                    <a:pt x="124" y="29"/>
                  </a:cubicBezTo>
                  <a:cubicBezTo>
                    <a:pt x="129" y="30"/>
                    <a:pt x="135" y="30"/>
                    <a:pt x="138" y="29"/>
                  </a:cubicBezTo>
                  <a:cubicBezTo>
                    <a:pt x="138" y="33"/>
                    <a:pt x="138" y="33"/>
                    <a:pt x="138" y="33"/>
                  </a:cubicBezTo>
                  <a:cubicBezTo>
                    <a:pt x="143" y="34"/>
                    <a:pt x="148" y="32"/>
                    <a:pt x="151" y="34"/>
                  </a:cubicBezTo>
                  <a:cubicBezTo>
                    <a:pt x="149" y="36"/>
                    <a:pt x="149" y="36"/>
                    <a:pt x="149" y="36"/>
                  </a:cubicBezTo>
                  <a:cubicBezTo>
                    <a:pt x="155" y="37"/>
                    <a:pt x="160" y="35"/>
                    <a:pt x="164" y="39"/>
                  </a:cubicBezTo>
                  <a:cubicBezTo>
                    <a:pt x="170" y="36"/>
                    <a:pt x="176" y="33"/>
                    <a:pt x="180" y="29"/>
                  </a:cubicBezTo>
                  <a:cubicBezTo>
                    <a:pt x="183" y="24"/>
                    <a:pt x="193" y="36"/>
                    <a:pt x="199" y="30"/>
                  </a:cubicBezTo>
                  <a:cubicBezTo>
                    <a:pt x="200" y="31"/>
                    <a:pt x="195" y="33"/>
                    <a:pt x="193" y="35"/>
                  </a:cubicBezTo>
                  <a:cubicBezTo>
                    <a:pt x="197" y="36"/>
                    <a:pt x="200" y="30"/>
                    <a:pt x="201" y="35"/>
                  </a:cubicBezTo>
                  <a:cubicBezTo>
                    <a:pt x="193" y="33"/>
                    <a:pt x="201" y="39"/>
                    <a:pt x="197" y="40"/>
                  </a:cubicBezTo>
                  <a:cubicBezTo>
                    <a:pt x="201" y="40"/>
                    <a:pt x="205" y="40"/>
                    <a:pt x="207" y="38"/>
                  </a:cubicBezTo>
                  <a:cubicBezTo>
                    <a:pt x="201" y="38"/>
                    <a:pt x="210" y="32"/>
                    <a:pt x="203" y="33"/>
                  </a:cubicBezTo>
                  <a:cubicBezTo>
                    <a:pt x="208" y="30"/>
                    <a:pt x="215" y="29"/>
                    <a:pt x="220" y="31"/>
                  </a:cubicBezTo>
                  <a:cubicBezTo>
                    <a:pt x="220" y="33"/>
                    <a:pt x="221" y="34"/>
                    <a:pt x="223" y="35"/>
                  </a:cubicBezTo>
                  <a:cubicBezTo>
                    <a:pt x="225" y="32"/>
                    <a:pt x="225" y="32"/>
                    <a:pt x="225" y="32"/>
                  </a:cubicBezTo>
                  <a:cubicBezTo>
                    <a:pt x="227" y="33"/>
                    <a:pt x="219" y="35"/>
                    <a:pt x="224" y="37"/>
                  </a:cubicBezTo>
                  <a:cubicBezTo>
                    <a:pt x="230" y="32"/>
                    <a:pt x="241" y="41"/>
                    <a:pt x="244" y="32"/>
                  </a:cubicBezTo>
                  <a:cubicBezTo>
                    <a:pt x="247" y="36"/>
                    <a:pt x="236" y="35"/>
                    <a:pt x="241" y="40"/>
                  </a:cubicBezTo>
                  <a:cubicBezTo>
                    <a:pt x="237" y="43"/>
                    <a:pt x="233" y="39"/>
                    <a:pt x="231" y="44"/>
                  </a:cubicBezTo>
                  <a:cubicBezTo>
                    <a:pt x="235" y="42"/>
                    <a:pt x="232" y="48"/>
                    <a:pt x="234" y="48"/>
                  </a:cubicBezTo>
                  <a:cubicBezTo>
                    <a:pt x="239" y="45"/>
                    <a:pt x="239" y="45"/>
                    <a:pt x="239" y="45"/>
                  </a:cubicBezTo>
                  <a:cubicBezTo>
                    <a:pt x="238" y="45"/>
                    <a:pt x="238" y="45"/>
                    <a:pt x="238" y="45"/>
                  </a:cubicBezTo>
                  <a:cubicBezTo>
                    <a:pt x="245" y="41"/>
                    <a:pt x="255" y="44"/>
                    <a:pt x="264" y="44"/>
                  </a:cubicBezTo>
                  <a:cubicBezTo>
                    <a:pt x="271" y="39"/>
                    <a:pt x="276" y="33"/>
                    <a:pt x="285" y="34"/>
                  </a:cubicBezTo>
                  <a:cubicBezTo>
                    <a:pt x="282" y="36"/>
                    <a:pt x="292" y="37"/>
                    <a:pt x="286" y="42"/>
                  </a:cubicBezTo>
                  <a:cubicBezTo>
                    <a:pt x="290" y="45"/>
                    <a:pt x="294" y="42"/>
                    <a:pt x="294" y="40"/>
                  </a:cubicBezTo>
                  <a:cubicBezTo>
                    <a:pt x="291" y="39"/>
                    <a:pt x="293" y="39"/>
                    <a:pt x="290" y="38"/>
                  </a:cubicBezTo>
                  <a:cubicBezTo>
                    <a:pt x="292" y="35"/>
                    <a:pt x="297" y="36"/>
                    <a:pt x="298" y="37"/>
                  </a:cubicBezTo>
                  <a:cubicBezTo>
                    <a:pt x="298" y="37"/>
                    <a:pt x="298" y="38"/>
                    <a:pt x="298" y="38"/>
                  </a:cubicBezTo>
                  <a:cubicBezTo>
                    <a:pt x="302" y="40"/>
                    <a:pt x="300" y="36"/>
                    <a:pt x="303" y="35"/>
                  </a:cubicBezTo>
                  <a:cubicBezTo>
                    <a:pt x="304" y="39"/>
                    <a:pt x="309" y="36"/>
                    <a:pt x="312" y="38"/>
                  </a:cubicBezTo>
                  <a:cubicBezTo>
                    <a:pt x="316" y="33"/>
                    <a:pt x="316" y="33"/>
                    <a:pt x="316" y="33"/>
                  </a:cubicBezTo>
                  <a:cubicBezTo>
                    <a:pt x="314" y="36"/>
                    <a:pt x="320" y="35"/>
                    <a:pt x="320" y="38"/>
                  </a:cubicBezTo>
                  <a:cubicBezTo>
                    <a:pt x="323" y="35"/>
                    <a:pt x="326" y="31"/>
                    <a:pt x="330" y="32"/>
                  </a:cubicBezTo>
                  <a:cubicBezTo>
                    <a:pt x="328" y="34"/>
                    <a:pt x="334" y="35"/>
                    <a:pt x="334" y="38"/>
                  </a:cubicBezTo>
                  <a:cubicBezTo>
                    <a:pt x="341" y="41"/>
                    <a:pt x="346" y="29"/>
                    <a:pt x="353" y="34"/>
                  </a:cubicBezTo>
                  <a:cubicBezTo>
                    <a:pt x="352" y="35"/>
                    <a:pt x="351" y="37"/>
                    <a:pt x="353" y="38"/>
                  </a:cubicBezTo>
                  <a:cubicBezTo>
                    <a:pt x="355" y="37"/>
                    <a:pt x="357" y="37"/>
                    <a:pt x="359" y="37"/>
                  </a:cubicBezTo>
                  <a:cubicBezTo>
                    <a:pt x="359" y="37"/>
                    <a:pt x="359" y="37"/>
                    <a:pt x="359" y="37"/>
                  </a:cubicBezTo>
                  <a:cubicBezTo>
                    <a:pt x="359" y="37"/>
                    <a:pt x="359" y="37"/>
                    <a:pt x="359" y="37"/>
                  </a:cubicBezTo>
                  <a:cubicBezTo>
                    <a:pt x="360" y="36"/>
                    <a:pt x="360" y="36"/>
                    <a:pt x="360" y="35"/>
                  </a:cubicBezTo>
                  <a:cubicBezTo>
                    <a:pt x="363" y="32"/>
                    <a:pt x="365" y="28"/>
                    <a:pt x="370" y="25"/>
                  </a:cubicBezTo>
                  <a:cubicBezTo>
                    <a:pt x="370" y="21"/>
                    <a:pt x="365" y="23"/>
                    <a:pt x="363" y="24"/>
                  </a:cubicBezTo>
                  <a:cubicBezTo>
                    <a:pt x="361" y="28"/>
                    <a:pt x="361" y="28"/>
                    <a:pt x="361" y="28"/>
                  </a:cubicBezTo>
                  <a:cubicBezTo>
                    <a:pt x="359" y="22"/>
                    <a:pt x="356" y="29"/>
                    <a:pt x="355" y="27"/>
                  </a:cubicBezTo>
                  <a:cubicBezTo>
                    <a:pt x="357" y="24"/>
                    <a:pt x="360" y="23"/>
                    <a:pt x="363" y="22"/>
                  </a:cubicBezTo>
                  <a:cubicBezTo>
                    <a:pt x="367" y="20"/>
                    <a:pt x="371" y="20"/>
                    <a:pt x="374" y="17"/>
                  </a:cubicBezTo>
                  <a:cubicBezTo>
                    <a:pt x="370" y="12"/>
                    <a:pt x="362" y="12"/>
                    <a:pt x="356" y="12"/>
                  </a:cubicBezTo>
                  <a:cubicBezTo>
                    <a:pt x="358" y="15"/>
                    <a:pt x="358" y="15"/>
                    <a:pt x="358" y="15"/>
                  </a:cubicBezTo>
                  <a:cubicBezTo>
                    <a:pt x="355" y="15"/>
                    <a:pt x="355" y="15"/>
                    <a:pt x="355" y="15"/>
                  </a:cubicBezTo>
                  <a:cubicBezTo>
                    <a:pt x="358" y="19"/>
                    <a:pt x="358" y="19"/>
                    <a:pt x="358" y="19"/>
                  </a:cubicBezTo>
                  <a:cubicBezTo>
                    <a:pt x="355" y="18"/>
                    <a:pt x="352" y="19"/>
                    <a:pt x="349" y="19"/>
                  </a:cubicBezTo>
                  <a:cubicBezTo>
                    <a:pt x="353" y="19"/>
                    <a:pt x="354" y="24"/>
                    <a:pt x="352" y="23"/>
                  </a:cubicBezTo>
                  <a:cubicBezTo>
                    <a:pt x="348" y="20"/>
                    <a:pt x="348" y="26"/>
                    <a:pt x="345" y="26"/>
                  </a:cubicBezTo>
                  <a:cubicBezTo>
                    <a:pt x="347" y="26"/>
                    <a:pt x="349" y="26"/>
                    <a:pt x="348" y="28"/>
                  </a:cubicBezTo>
                  <a:cubicBezTo>
                    <a:pt x="342" y="24"/>
                    <a:pt x="340" y="27"/>
                    <a:pt x="335" y="22"/>
                  </a:cubicBezTo>
                  <a:cubicBezTo>
                    <a:pt x="335" y="28"/>
                    <a:pt x="328" y="22"/>
                    <a:pt x="327" y="28"/>
                  </a:cubicBezTo>
                  <a:cubicBezTo>
                    <a:pt x="329" y="28"/>
                    <a:pt x="329" y="28"/>
                    <a:pt x="329" y="28"/>
                  </a:cubicBezTo>
                  <a:cubicBezTo>
                    <a:pt x="324" y="32"/>
                    <a:pt x="324" y="32"/>
                    <a:pt x="324" y="32"/>
                  </a:cubicBezTo>
                  <a:cubicBezTo>
                    <a:pt x="319" y="27"/>
                    <a:pt x="328" y="27"/>
                    <a:pt x="321" y="23"/>
                  </a:cubicBezTo>
                  <a:cubicBezTo>
                    <a:pt x="314" y="22"/>
                    <a:pt x="314" y="29"/>
                    <a:pt x="308" y="29"/>
                  </a:cubicBezTo>
                  <a:cubicBezTo>
                    <a:pt x="310" y="25"/>
                    <a:pt x="315" y="22"/>
                    <a:pt x="319" y="22"/>
                  </a:cubicBezTo>
                  <a:cubicBezTo>
                    <a:pt x="317" y="21"/>
                    <a:pt x="317" y="21"/>
                    <a:pt x="317" y="21"/>
                  </a:cubicBezTo>
                  <a:cubicBezTo>
                    <a:pt x="318" y="18"/>
                    <a:pt x="324" y="19"/>
                    <a:pt x="327" y="19"/>
                  </a:cubicBezTo>
                  <a:cubicBezTo>
                    <a:pt x="322" y="24"/>
                    <a:pt x="330" y="21"/>
                    <a:pt x="332" y="24"/>
                  </a:cubicBezTo>
                  <a:cubicBezTo>
                    <a:pt x="332" y="20"/>
                    <a:pt x="329" y="21"/>
                    <a:pt x="333" y="18"/>
                  </a:cubicBezTo>
                  <a:cubicBezTo>
                    <a:pt x="329" y="18"/>
                    <a:pt x="329" y="18"/>
                    <a:pt x="324" y="17"/>
                  </a:cubicBezTo>
                  <a:cubicBezTo>
                    <a:pt x="334" y="19"/>
                    <a:pt x="333" y="4"/>
                    <a:pt x="342" y="7"/>
                  </a:cubicBezTo>
                  <a:cubicBezTo>
                    <a:pt x="338" y="9"/>
                    <a:pt x="343" y="13"/>
                    <a:pt x="343" y="14"/>
                  </a:cubicBezTo>
                  <a:cubicBezTo>
                    <a:pt x="345" y="14"/>
                    <a:pt x="349" y="13"/>
                    <a:pt x="350" y="12"/>
                  </a:cubicBezTo>
                  <a:cubicBezTo>
                    <a:pt x="349" y="7"/>
                    <a:pt x="349" y="7"/>
                    <a:pt x="349" y="7"/>
                  </a:cubicBezTo>
                  <a:cubicBezTo>
                    <a:pt x="354" y="4"/>
                    <a:pt x="356" y="16"/>
                    <a:pt x="361" y="10"/>
                  </a:cubicBezTo>
                  <a:cubicBezTo>
                    <a:pt x="362" y="7"/>
                    <a:pt x="356" y="9"/>
                    <a:pt x="357" y="8"/>
                  </a:cubicBezTo>
                  <a:cubicBezTo>
                    <a:pt x="361" y="7"/>
                    <a:pt x="364" y="8"/>
                    <a:pt x="366" y="10"/>
                  </a:cubicBezTo>
                  <a:cubicBezTo>
                    <a:pt x="369" y="12"/>
                    <a:pt x="372" y="15"/>
                    <a:pt x="375" y="17"/>
                  </a:cubicBezTo>
                  <a:cubicBezTo>
                    <a:pt x="376" y="16"/>
                    <a:pt x="376" y="12"/>
                    <a:pt x="378" y="9"/>
                  </a:cubicBezTo>
                  <a:cubicBezTo>
                    <a:pt x="377" y="13"/>
                    <a:pt x="379" y="14"/>
                    <a:pt x="376" y="17"/>
                  </a:cubicBezTo>
                  <a:cubicBezTo>
                    <a:pt x="379" y="18"/>
                    <a:pt x="382" y="15"/>
                    <a:pt x="384" y="14"/>
                  </a:cubicBezTo>
                  <a:cubicBezTo>
                    <a:pt x="379" y="12"/>
                    <a:pt x="386" y="9"/>
                    <a:pt x="387" y="7"/>
                  </a:cubicBezTo>
                  <a:cubicBezTo>
                    <a:pt x="389" y="8"/>
                    <a:pt x="386" y="11"/>
                    <a:pt x="384" y="12"/>
                  </a:cubicBezTo>
                  <a:cubicBezTo>
                    <a:pt x="387" y="13"/>
                    <a:pt x="389" y="17"/>
                    <a:pt x="390" y="12"/>
                  </a:cubicBezTo>
                  <a:cubicBezTo>
                    <a:pt x="391" y="16"/>
                    <a:pt x="385" y="21"/>
                    <a:pt x="381" y="22"/>
                  </a:cubicBezTo>
                  <a:cubicBezTo>
                    <a:pt x="383" y="23"/>
                    <a:pt x="383" y="23"/>
                    <a:pt x="383" y="23"/>
                  </a:cubicBezTo>
                  <a:cubicBezTo>
                    <a:pt x="382" y="25"/>
                    <a:pt x="381" y="24"/>
                    <a:pt x="379" y="24"/>
                  </a:cubicBezTo>
                  <a:cubicBezTo>
                    <a:pt x="381" y="26"/>
                    <a:pt x="381" y="29"/>
                    <a:pt x="381" y="32"/>
                  </a:cubicBezTo>
                  <a:cubicBezTo>
                    <a:pt x="380" y="31"/>
                    <a:pt x="381" y="31"/>
                    <a:pt x="380" y="30"/>
                  </a:cubicBezTo>
                  <a:cubicBezTo>
                    <a:pt x="378" y="30"/>
                    <a:pt x="377" y="31"/>
                    <a:pt x="377" y="32"/>
                  </a:cubicBezTo>
                  <a:cubicBezTo>
                    <a:pt x="375" y="37"/>
                    <a:pt x="380" y="35"/>
                    <a:pt x="382" y="37"/>
                  </a:cubicBezTo>
                  <a:cubicBezTo>
                    <a:pt x="385" y="36"/>
                    <a:pt x="385" y="36"/>
                    <a:pt x="385" y="36"/>
                  </a:cubicBezTo>
                  <a:cubicBezTo>
                    <a:pt x="396" y="21"/>
                    <a:pt x="396" y="21"/>
                    <a:pt x="396" y="21"/>
                  </a:cubicBezTo>
                  <a:cubicBezTo>
                    <a:pt x="400" y="20"/>
                    <a:pt x="403" y="23"/>
                    <a:pt x="406" y="25"/>
                  </a:cubicBezTo>
                  <a:cubicBezTo>
                    <a:pt x="407" y="21"/>
                    <a:pt x="407" y="21"/>
                    <a:pt x="407" y="21"/>
                  </a:cubicBezTo>
                  <a:cubicBezTo>
                    <a:pt x="411" y="21"/>
                    <a:pt x="415" y="23"/>
                    <a:pt x="413" y="28"/>
                  </a:cubicBezTo>
                  <a:cubicBezTo>
                    <a:pt x="412" y="26"/>
                    <a:pt x="412" y="27"/>
                    <a:pt x="411" y="26"/>
                  </a:cubicBezTo>
                  <a:cubicBezTo>
                    <a:pt x="411" y="27"/>
                    <a:pt x="411" y="27"/>
                    <a:pt x="410" y="28"/>
                  </a:cubicBezTo>
                  <a:cubicBezTo>
                    <a:pt x="410" y="28"/>
                    <a:pt x="410" y="28"/>
                    <a:pt x="410" y="28"/>
                  </a:cubicBezTo>
                  <a:cubicBezTo>
                    <a:pt x="415" y="27"/>
                    <a:pt x="417" y="26"/>
                    <a:pt x="418" y="26"/>
                  </a:cubicBezTo>
                  <a:cubicBezTo>
                    <a:pt x="410" y="32"/>
                    <a:pt x="417" y="33"/>
                    <a:pt x="416" y="40"/>
                  </a:cubicBezTo>
                  <a:cubicBezTo>
                    <a:pt x="424" y="38"/>
                    <a:pt x="424" y="38"/>
                    <a:pt x="424" y="38"/>
                  </a:cubicBezTo>
                  <a:cubicBezTo>
                    <a:pt x="419" y="36"/>
                    <a:pt x="424" y="34"/>
                    <a:pt x="425" y="33"/>
                  </a:cubicBezTo>
                  <a:cubicBezTo>
                    <a:pt x="426" y="37"/>
                    <a:pt x="431" y="33"/>
                    <a:pt x="434" y="34"/>
                  </a:cubicBezTo>
                  <a:cubicBezTo>
                    <a:pt x="434" y="34"/>
                    <a:pt x="434" y="34"/>
                    <a:pt x="434" y="34"/>
                  </a:cubicBezTo>
                  <a:cubicBezTo>
                    <a:pt x="436" y="36"/>
                    <a:pt x="441" y="35"/>
                    <a:pt x="444" y="34"/>
                  </a:cubicBezTo>
                  <a:cubicBezTo>
                    <a:pt x="444" y="33"/>
                    <a:pt x="447" y="26"/>
                    <a:pt x="449" y="22"/>
                  </a:cubicBezTo>
                  <a:cubicBezTo>
                    <a:pt x="444" y="21"/>
                    <a:pt x="447" y="19"/>
                    <a:pt x="446" y="17"/>
                  </a:cubicBezTo>
                  <a:cubicBezTo>
                    <a:pt x="447" y="17"/>
                    <a:pt x="448" y="17"/>
                    <a:pt x="448" y="17"/>
                  </a:cubicBezTo>
                  <a:cubicBezTo>
                    <a:pt x="449" y="15"/>
                    <a:pt x="447" y="15"/>
                    <a:pt x="447" y="14"/>
                  </a:cubicBezTo>
                  <a:cubicBezTo>
                    <a:pt x="441" y="16"/>
                    <a:pt x="435" y="16"/>
                    <a:pt x="433" y="22"/>
                  </a:cubicBezTo>
                  <a:cubicBezTo>
                    <a:pt x="435" y="24"/>
                    <a:pt x="436" y="20"/>
                    <a:pt x="438" y="21"/>
                  </a:cubicBezTo>
                  <a:cubicBezTo>
                    <a:pt x="435" y="25"/>
                    <a:pt x="432" y="24"/>
                    <a:pt x="427" y="24"/>
                  </a:cubicBezTo>
                  <a:cubicBezTo>
                    <a:pt x="426" y="21"/>
                    <a:pt x="426" y="21"/>
                    <a:pt x="426" y="21"/>
                  </a:cubicBezTo>
                  <a:cubicBezTo>
                    <a:pt x="421" y="23"/>
                    <a:pt x="421" y="23"/>
                    <a:pt x="421" y="23"/>
                  </a:cubicBezTo>
                  <a:cubicBezTo>
                    <a:pt x="423" y="21"/>
                    <a:pt x="422" y="18"/>
                    <a:pt x="427" y="17"/>
                  </a:cubicBezTo>
                  <a:cubicBezTo>
                    <a:pt x="426" y="14"/>
                    <a:pt x="422" y="18"/>
                    <a:pt x="419" y="17"/>
                  </a:cubicBezTo>
                  <a:cubicBezTo>
                    <a:pt x="417" y="21"/>
                    <a:pt x="417" y="21"/>
                    <a:pt x="417" y="21"/>
                  </a:cubicBezTo>
                  <a:cubicBezTo>
                    <a:pt x="418" y="19"/>
                    <a:pt x="411" y="19"/>
                    <a:pt x="416" y="15"/>
                  </a:cubicBezTo>
                  <a:cubicBezTo>
                    <a:pt x="423" y="11"/>
                    <a:pt x="423" y="11"/>
                    <a:pt x="423" y="11"/>
                  </a:cubicBezTo>
                  <a:cubicBezTo>
                    <a:pt x="421" y="8"/>
                    <a:pt x="421" y="8"/>
                    <a:pt x="421" y="8"/>
                  </a:cubicBezTo>
                  <a:cubicBezTo>
                    <a:pt x="427" y="7"/>
                    <a:pt x="427" y="7"/>
                    <a:pt x="427" y="7"/>
                  </a:cubicBezTo>
                  <a:cubicBezTo>
                    <a:pt x="426" y="10"/>
                    <a:pt x="426" y="10"/>
                    <a:pt x="426" y="10"/>
                  </a:cubicBezTo>
                  <a:cubicBezTo>
                    <a:pt x="436" y="6"/>
                    <a:pt x="429" y="18"/>
                    <a:pt x="439" y="13"/>
                  </a:cubicBezTo>
                  <a:cubicBezTo>
                    <a:pt x="442" y="8"/>
                    <a:pt x="446" y="7"/>
                    <a:pt x="452" y="8"/>
                  </a:cubicBezTo>
                  <a:cubicBezTo>
                    <a:pt x="447" y="9"/>
                    <a:pt x="451" y="12"/>
                    <a:pt x="450" y="15"/>
                  </a:cubicBezTo>
                  <a:cubicBezTo>
                    <a:pt x="455" y="17"/>
                    <a:pt x="456" y="13"/>
                    <a:pt x="458" y="10"/>
                  </a:cubicBezTo>
                  <a:cubicBezTo>
                    <a:pt x="460" y="13"/>
                    <a:pt x="460" y="15"/>
                    <a:pt x="456" y="15"/>
                  </a:cubicBezTo>
                  <a:cubicBezTo>
                    <a:pt x="456" y="21"/>
                    <a:pt x="462" y="14"/>
                    <a:pt x="462" y="20"/>
                  </a:cubicBezTo>
                  <a:cubicBezTo>
                    <a:pt x="476" y="20"/>
                    <a:pt x="473" y="0"/>
                    <a:pt x="489" y="8"/>
                  </a:cubicBezTo>
                  <a:cubicBezTo>
                    <a:pt x="488" y="10"/>
                    <a:pt x="488" y="10"/>
                    <a:pt x="488" y="10"/>
                  </a:cubicBezTo>
                  <a:cubicBezTo>
                    <a:pt x="499" y="7"/>
                    <a:pt x="505" y="10"/>
                    <a:pt x="514" y="8"/>
                  </a:cubicBezTo>
                  <a:cubicBezTo>
                    <a:pt x="521" y="14"/>
                    <a:pt x="521" y="14"/>
                    <a:pt x="521" y="14"/>
                  </a:cubicBezTo>
                  <a:cubicBezTo>
                    <a:pt x="520" y="15"/>
                    <a:pt x="515" y="19"/>
                    <a:pt x="518" y="22"/>
                  </a:cubicBezTo>
                  <a:cubicBezTo>
                    <a:pt x="514" y="16"/>
                    <a:pt x="510" y="18"/>
                    <a:pt x="506" y="15"/>
                  </a:cubicBezTo>
                  <a:cubicBezTo>
                    <a:pt x="506" y="17"/>
                    <a:pt x="507" y="18"/>
                    <a:pt x="508" y="19"/>
                  </a:cubicBezTo>
                  <a:cubicBezTo>
                    <a:pt x="506" y="19"/>
                    <a:pt x="504" y="16"/>
                    <a:pt x="501" y="17"/>
                  </a:cubicBezTo>
                  <a:cubicBezTo>
                    <a:pt x="502" y="18"/>
                    <a:pt x="505" y="20"/>
                    <a:pt x="502" y="21"/>
                  </a:cubicBezTo>
                  <a:cubicBezTo>
                    <a:pt x="498" y="17"/>
                    <a:pt x="498" y="17"/>
                    <a:pt x="498" y="17"/>
                  </a:cubicBezTo>
                  <a:cubicBezTo>
                    <a:pt x="492" y="19"/>
                    <a:pt x="495" y="26"/>
                    <a:pt x="489" y="24"/>
                  </a:cubicBezTo>
                  <a:cubicBezTo>
                    <a:pt x="490" y="21"/>
                    <a:pt x="492" y="16"/>
                    <a:pt x="495" y="15"/>
                  </a:cubicBezTo>
                  <a:cubicBezTo>
                    <a:pt x="492" y="14"/>
                    <a:pt x="499" y="13"/>
                    <a:pt x="496" y="11"/>
                  </a:cubicBezTo>
                  <a:cubicBezTo>
                    <a:pt x="492" y="16"/>
                    <a:pt x="490" y="12"/>
                    <a:pt x="484" y="15"/>
                  </a:cubicBezTo>
                  <a:cubicBezTo>
                    <a:pt x="485" y="15"/>
                    <a:pt x="485" y="14"/>
                    <a:pt x="486" y="13"/>
                  </a:cubicBezTo>
                  <a:cubicBezTo>
                    <a:pt x="478" y="11"/>
                    <a:pt x="478" y="11"/>
                    <a:pt x="478" y="11"/>
                  </a:cubicBezTo>
                  <a:cubicBezTo>
                    <a:pt x="480" y="14"/>
                    <a:pt x="471" y="15"/>
                    <a:pt x="472" y="19"/>
                  </a:cubicBezTo>
                  <a:cubicBezTo>
                    <a:pt x="481" y="21"/>
                    <a:pt x="478" y="18"/>
                    <a:pt x="488" y="21"/>
                  </a:cubicBezTo>
                  <a:cubicBezTo>
                    <a:pt x="485" y="22"/>
                    <a:pt x="482" y="26"/>
                    <a:pt x="480" y="30"/>
                  </a:cubicBezTo>
                  <a:cubicBezTo>
                    <a:pt x="480" y="30"/>
                    <a:pt x="480" y="30"/>
                    <a:pt x="480" y="30"/>
                  </a:cubicBezTo>
                  <a:cubicBezTo>
                    <a:pt x="478" y="34"/>
                    <a:pt x="480" y="35"/>
                    <a:pt x="480" y="43"/>
                  </a:cubicBezTo>
                  <a:cubicBezTo>
                    <a:pt x="484" y="38"/>
                    <a:pt x="488" y="42"/>
                    <a:pt x="493" y="39"/>
                  </a:cubicBezTo>
                  <a:cubicBezTo>
                    <a:pt x="494" y="35"/>
                    <a:pt x="490" y="34"/>
                    <a:pt x="487" y="35"/>
                  </a:cubicBezTo>
                  <a:cubicBezTo>
                    <a:pt x="492" y="32"/>
                    <a:pt x="492" y="32"/>
                    <a:pt x="492" y="32"/>
                  </a:cubicBezTo>
                  <a:cubicBezTo>
                    <a:pt x="491" y="34"/>
                    <a:pt x="491" y="34"/>
                    <a:pt x="491" y="34"/>
                  </a:cubicBezTo>
                  <a:cubicBezTo>
                    <a:pt x="503" y="35"/>
                    <a:pt x="503" y="35"/>
                    <a:pt x="503" y="35"/>
                  </a:cubicBezTo>
                  <a:cubicBezTo>
                    <a:pt x="501" y="35"/>
                    <a:pt x="500" y="38"/>
                    <a:pt x="499" y="39"/>
                  </a:cubicBezTo>
                  <a:cubicBezTo>
                    <a:pt x="500" y="40"/>
                    <a:pt x="502" y="41"/>
                    <a:pt x="504" y="42"/>
                  </a:cubicBezTo>
                  <a:cubicBezTo>
                    <a:pt x="503" y="38"/>
                    <a:pt x="504" y="35"/>
                    <a:pt x="505" y="35"/>
                  </a:cubicBezTo>
                  <a:cubicBezTo>
                    <a:pt x="513" y="36"/>
                    <a:pt x="517" y="40"/>
                    <a:pt x="520" y="44"/>
                  </a:cubicBezTo>
                  <a:cubicBezTo>
                    <a:pt x="521" y="44"/>
                    <a:pt x="521" y="44"/>
                    <a:pt x="521" y="44"/>
                  </a:cubicBezTo>
                  <a:cubicBezTo>
                    <a:pt x="520" y="40"/>
                    <a:pt x="527" y="36"/>
                    <a:pt x="529" y="32"/>
                  </a:cubicBezTo>
                  <a:cubicBezTo>
                    <a:pt x="529" y="36"/>
                    <a:pt x="533" y="35"/>
                    <a:pt x="536" y="37"/>
                  </a:cubicBezTo>
                  <a:cubicBezTo>
                    <a:pt x="537" y="32"/>
                    <a:pt x="535" y="25"/>
                    <a:pt x="532" y="21"/>
                  </a:cubicBezTo>
                  <a:cubicBezTo>
                    <a:pt x="527" y="26"/>
                    <a:pt x="529" y="26"/>
                    <a:pt x="527" y="32"/>
                  </a:cubicBezTo>
                  <a:cubicBezTo>
                    <a:pt x="518" y="36"/>
                    <a:pt x="518" y="36"/>
                    <a:pt x="518" y="36"/>
                  </a:cubicBezTo>
                  <a:cubicBezTo>
                    <a:pt x="520" y="33"/>
                    <a:pt x="520" y="33"/>
                    <a:pt x="520" y="33"/>
                  </a:cubicBezTo>
                  <a:cubicBezTo>
                    <a:pt x="516" y="31"/>
                    <a:pt x="512" y="36"/>
                    <a:pt x="512" y="31"/>
                  </a:cubicBezTo>
                  <a:cubicBezTo>
                    <a:pt x="514" y="28"/>
                    <a:pt x="518" y="30"/>
                    <a:pt x="520" y="26"/>
                  </a:cubicBezTo>
                  <a:cubicBezTo>
                    <a:pt x="517" y="24"/>
                    <a:pt x="517" y="24"/>
                    <a:pt x="517" y="24"/>
                  </a:cubicBezTo>
                  <a:cubicBezTo>
                    <a:pt x="522" y="19"/>
                    <a:pt x="520" y="29"/>
                    <a:pt x="526" y="26"/>
                  </a:cubicBezTo>
                  <a:cubicBezTo>
                    <a:pt x="524" y="21"/>
                    <a:pt x="527" y="25"/>
                    <a:pt x="529" y="22"/>
                  </a:cubicBezTo>
                  <a:cubicBezTo>
                    <a:pt x="527" y="19"/>
                    <a:pt x="519" y="24"/>
                    <a:pt x="520" y="16"/>
                  </a:cubicBezTo>
                  <a:cubicBezTo>
                    <a:pt x="523" y="13"/>
                    <a:pt x="531" y="25"/>
                    <a:pt x="535" y="18"/>
                  </a:cubicBezTo>
                  <a:cubicBezTo>
                    <a:pt x="535" y="19"/>
                    <a:pt x="535" y="19"/>
                    <a:pt x="535" y="19"/>
                  </a:cubicBezTo>
                  <a:cubicBezTo>
                    <a:pt x="541" y="19"/>
                    <a:pt x="543" y="15"/>
                    <a:pt x="546" y="13"/>
                  </a:cubicBezTo>
                  <a:cubicBezTo>
                    <a:pt x="548" y="15"/>
                    <a:pt x="552" y="12"/>
                    <a:pt x="555" y="11"/>
                  </a:cubicBezTo>
                  <a:cubicBezTo>
                    <a:pt x="555" y="14"/>
                    <a:pt x="555" y="14"/>
                    <a:pt x="555" y="14"/>
                  </a:cubicBezTo>
                  <a:cubicBezTo>
                    <a:pt x="559" y="13"/>
                    <a:pt x="559" y="13"/>
                    <a:pt x="559" y="13"/>
                  </a:cubicBezTo>
                  <a:cubicBezTo>
                    <a:pt x="557" y="17"/>
                    <a:pt x="554" y="13"/>
                    <a:pt x="551" y="13"/>
                  </a:cubicBezTo>
                  <a:cubicBezTo>
                    <a:pt x="551" y="17"/>
                    <a:pt x="551" y="17"/>
                    <a:pt x="551" y="17"/>
                  </a:cubicBezTo>
                  <a:cubicBezTo>
                    <a:pt x="547" y="12"/>
                    <a:pt x="544" y="19"/>
                    <a:pt x="541" y="23"/>
                  </a:cubicBezTo>
                  <a:cubicBezTo>
                    <a:pt x="546" y="19"/>
                    <a:pt x="554" y="24"/>
                    <a:pt x="555" y="16"/>
                  </a:cubicBezTo>
                  <a:cubicBezTo>
                    <a:pt x="558" y="20"/>
                    <a:pt x="558" y="20"/>
                    <a:pt x="558" y="20"/>
                  </a:cubicBezTo>
                  <a:cubicBezTo>
                    <a:pt x="559" y="19"/>
                    <a:pt x="559" y="19"/>
                    <a:pt x="559" y="19"/>
                  </a:cubicBezTo>
                  <a:cubicBezTo>
                    <a:pt x="561" y="22"/>
                    <a:pt x="559" y="26"/>
                    <a:pt x="555" y="27"/>
                  </a:cubicBezTo>
                  <a:cubicBezTo>
                    <a:pt x="554" y="26"/>
                    <a:pt x="554" y="26"/>
                    <a:pt x="554" y="25"/>
                  </a:cubicBezTo>
                  <a:cubicBezTo>
                    <a:pt x="552" y="27"/>
                    <a:pt x="551" y="30"/>
                    <a:pt x="546" y="29"/>
                  </a:cubicBezTo>
                  <a:cubicBezTo>
                    <a:pt x="548" y="27"/>
                    <a:pt x="548" y="27"/>
                    <a:pt x="548" y="27"/>
                  </a:cubicBezTo>
                  <a:cubicBezTo>
                    <a:pt x="543" y="26"/>
                    <a:pt x="538" y="28"/>
                    <a:pt x="536" y="32"/>
                  </a:cubicBezTo>
                  <a:cubicBezTo>
                    <a:pt x="544" y="33"/>
                    <a:pt x="552" y="34"/>
                    <a:pt x="559" y="34"/>
                  </a:cubicBezTo>
                  <a:cubicBezTo>
                    <a:pt x="562" y="25"/>
                    <a:pt x="564" y="20"/>
                    <a:pt x="566" y="12"/>
                  </a:cubicBezTo>
                  <a:cubicBezTo>
                    <a:pt x="571" y="10"/>
                    <a:pt x="578" y="9"/>
                    <a:pt x="582" y="12"/>
                  </a:cubicBezTo>
                  <a:cubicBezTo>
                    <a:pt x="582" y="14"/>
                    <a:pt x="582" y="14"/>
                    <a:pt x="582" y="14"/>
                  </a:cubicBezTo>
                  <a:cubicBezTo>
                    <a:pt x="584" y="15"/>
                    <a:pt x="586" y="14"/>
                    <a:pt x="588" y="13"/>
                  </a:cubicBezTo>
                  <a:cubicBezTo>
                    <a:pt x="590" y="15"/>
                    <a:pt x="586" y="18"/>
                    <a:pt x="588" y="19"/>
                  </a:cubicBezTo>
                  <a:cubicBezTo>
                    <a:pt x="595" y="16"/>
                    <a:pt x="595" y="16"/>
                    <a:pt x="595" y="16"/>
                  </a:cubicBezTo>
                  <a:cubicBezTo>
                    <a:pt x="594" y="20"/>
                    <a:pt x="588" y="20"/>
                    <a:pt x="585" y="20"/>
                  </a:cubicBezTo>
                  <a:cubicBezTo>
                    <a:pt x="586" y="20"/>
                    <a:pt x="587" y="19"/>
                    <a:pt x="587" y="19"/>
                  </a:cubicBezTo>
                  <a:cubicBezTo>
                    <a:pt x="583" y="17"/>
                    <a:pt x="577" y="23"/>
                    <a:pt x="575" y="18"/>
                  </a:cubicBezTo>
                  <a:cubicBezTo>
                    <a:pt x="574" y="19"/>
                    <a:pt x="579" y="14"/>
                    <a:pt x="573" y="14"/>
                  </a:cubicBezTo>
                  <a:cubicBezTo>
                    <a:pt x="569" y="12"/>
                    <a:pt x="568" y="16"/>
                    <a:pt x="568" y="18"/>
                  </a:cubicBezTo>
                  <a:cubicBezTo>
                    <a:pt x="568" y="20"/>
                    <a:pt x="574" y="21"/>
                    <a:pt x="572" y="23"/>
                  </a:cubicBezTo>
                  <a:cubicBezTo>
                    <a:pt x="575" y="23"/>
                    <a:pt x="576" y="20"/>
                    <a:pt x="579" y="23"/>
                  </a:cubicBezTo>
                  <a:cubicBezTo>
                    <a:pt x="577" y="23"/>
                    <a:pt x="573" y="27"/>
                    <a:pt x="571" y="24"/>
                  </a:cubicBezTo>
                  <a:cubicBezTo>
                    <a:pt x="565" y="28"/>
                    <a:pt x="566" y="38"/>
                    <a:pt x="569" y="38"/>
                  </a:cubicBezTo>
                  <a:cubicBezTo>
                    <a:pt x="568" y="35"/>
                    <a:pt x="579" y="34"/>
                    <a:pt x="572" y="30"/>
                  </a:cubicBezTo>
                  <a:cubicBezTo>
                    <a:pt x="575" y="26"/>
                    <a:pt x="581" y="26"/>
                    <a:pt x="586" y="24"/>
                  </a:cubicBezTo>
                  <a:cubicBezTo>
                    <a:pt x="586" y="25"/>
                    <a:pt x="586" y="25"/>
                    <a:pt x="586" y="25"/>
                  </a:cubicBezTo>
                  <a:cubicBezTo>
                    <a:pt x="591" y="24"/>
                    <a:pt x="591" y="24"/>
                    <a:pt x="591" y="24"/>
                  </a:cubicBezTo>
                  <a:cubicBezTo>
                    <a:pt x="590" y="25"/>
                    <a:pt x="589" y="26"/>
                    <a:pt x="588" y="28"/>
                  </a:cubicBezTo>
                  <a:cubicBezTo>
                    <a:pt x="596" y="22"/>
                    <a:pt x="596" y="22"/>
                    <a:pt x="596" y="22"/>
                  </a:cubicBezTo>
                  <a:cubicBezTo>
                    <a:pt x="592" y="26"/>
                    <a:pt x="599" y="25"/>
                    <a:pt x="601" y="27"/>
                  </a:cubicBezTo>
                  <a:cubicBezTo>
                    <a:pt x="602" y="24"/>
                    <a:pt x="605" y="21"/>
                    <a:pt x="602" y="19"/>
                  </a:cubicBezTo>
                  <a:cubicBezTo>
                    <a:pt x="599" y="17"/>
                    <a:pt x="600" y="21"/>
                    <a:pt x="597" y="21"/>
                  </a:cubicBezTo>
                  <a:cubicBezTo>
                    <a:pt x="601" y="16"/>
                    <a:pt x="601" y="16"/>
                    <a:pt x="601" y="16"/>
                  </a:cubicBezTo>
                  <a:cubicBezTo>
                    <a:pt x="602" y="17"/>
                    <a:pt x="602" y="17"/>
                    <a:pt x="602" y="17"/>
                  </a:cubicBezTo>
                  <a:cubicBezTo>
                    <a:pt x="604" y="13"/>
                    <a:pt x="604" y="13"/>
                    <a:pt x="604" y="13"/>
                  </a:cubicBezTo>
                  <a:cubicBezTo>
                    <a:pt x="610" y="13"/>
                    <a:pt x="601" y="22"/>
                    <a:pt x="609" y="18"/>
                  </a:cubicBezTo>
                  <a:cubicBezTo>
                    <a:pt x="608" y="13"/>
                    <a:pt x="608" y="13"/>
                    <a:pt x="608" y="13"/>
                  </a:cubicBezTo>
                  <a:cubicBezTo>
                    <a:pt x="616" y="14"/>
                    <a:pt x="627" y="20"/>
                    <a:pt x="633" y="18"/>
                  </a:cubicBezTo>
                  <a:cubicBezTo>
                    <a:pt x="631" y="21"/>
                    <a:pt x="630" y="26"/>
                    <a:pt x="632" y="29"/>
                  </a:cubicBezTo>
                  <a:cubicBezTo>
                    <a:pt x="630" y="28"/>
                    <a:pt x="625" y="28"/>
                    <a:pt x="621" y="29"/>
                  </a:cubicBezTo>
                  <a:cubicBezTo>
                    <a:pt x="620" y="28"/>
                    <a:pt x="626" y="22"/>
                    <a:pt x="630" y="24"/>
                  </a:cubicBezTo>
                  <a:cubicBezTo>
                    <a:pt x="628" y="14"/>
                    <a:pt x="620" y="29"/>
                    <a:pt x="620" y="20"/>
                  </a:cubicBezTo>
                  <a:cubicBezTo>
                    <a:pt x="609" y="16"/>
                    <a:pt x="612" y="28"/>
                    <a:pt x="603" y="23"/>
                  </a:cubicBezTo>
                  <a:cubicBezTo>
                    <a:pt x="603" y="27"/>
                    <a:pt x="601" y="25"/>
                    <a:pt x="600" y="28"/>
                  </a:cubicBezTo>
                  <a:cubicBezTo>
                    <a:pt x="603" y="35"/>
                    <a:pt x="612" y="28"/>
                    <a:pt x="617" y="31"/>
                  </a:cubicBezTo>
                  <a:cubicBezTo>
                    <a:pt x="617" y="31"/>
                    <a:pt x="616" y="32"/>
                    <a:pt x="615" y="33"/>
                  </a:cubicBezTo>
                  <a:cubicBezTo>
                    <a:pt x="619" y="34"/>
                    <a:pt x="621" y="33"/>
                    <a:pt x="624" y="32"/>
                  </a:cubicBezTo>
                  <a:cubicBezTo>
                    <a:pt x="623" y="31"/>
                    <a:pt x="623" y="31"/>
                    <a:pt x="623" y="31"/>
                  </a:cubicBezTo>
                  <a:cubicBezTo>
                    <a:pt x="628" y="27"/>
                    <a:pt x="626" y="34"/>
                    <a:pt x="629" y="36"/>
                  </a:cubicBezTo>
                  <a:cubicBezTo>
                    <a:pt x="630" y="36"/>
                    <a:pt x="634" y="37"/>
                    <a:pt x="633" y="34"/>
                  </a:cubicBezTo>
                  <a:cubicBezTo>
                    <a:pt x="638" y="38"/>
                    <a:pt x="638" y="38"/>
                    <a:pt x="638" y="38"/>
                  </a:cubicBezTo>
                  <a:cubicBezTo>
                    <a:pt x="638" y="33"/>
                    <a:pt x="638" y="33"/>
                    <a:pt x="638" y="33"/>
                  </a:cubicBezTo>
                  <a:cubicBezTo>
                    <a:pt x="641" y="33"/>
                    <a:pt x="641" y="36"/>
                    <a:pt x="644" y="33"/>
                  </a:cubicBezTo>
                  <a:cubicBezTo>
                    <a:pt x="644" y="29"/>
                    <a:pt x="644" y="29"/>
                    <a:pt x="644" y="29"/>
                  </a:cubicBezTo>
                  <a:cubicBezTo>
                    <a:pt x="637" y="28"/>
                    <a:pt x="637" y="28"/>
                    <a:pt x="637" y="28"/>
                  </a:cubicBezTo>
                  <a:cubicBezTo>
                    <a:pt x="641" y="26"/>
                    <a:pt x="639" y="24"/>
                    <a:pt x="642" y="23"/>
                  </a:cubicBezTo>
                  <a:cubicBezTo>
                    <a:pt x="638" y="27"/>
                    <a:pt x="645" y="25"/>
                    <a:pt x="646" y="29"/>
                  </a:cubicBezTo>
                  <a:cubicBezTo>
                    <a:pt x="649" y="27"/>
                    <a:pt x="649" y="27"/>
                    <a:pt x="649" y="27"/>
                  </a:cubicBezTo>
                  <a:cubicBezTo>
                    <a:pt x="648" y="28"/>
                    <a:pt x="648" y="28"/>
                    <a:pt x="648" y="28"/>
                  </a:cubicBezTo>
                  <a:cubicBezTo>
                    <a:pt x="650" y="30"/>
                    <a:pt x="651" y="26"/>
                    <a:pt x="653" y="27"/>
                  </a:cubicBezTo>
                  <a:cubicBezTo>
                    <a:pt x="650" y="25"/>
                    <a:pt x="648" y="22"/>
                    <a:pt x="644" y="25"/>
                  </a:cubicBezTo>
                  <a:cubicBezTo>
                    <a:pt x="647" y="22"/>
                    <a:pt x="653" y="20"/>
                    <a:pt x="654" y="20"/>
                  </a:cubicBezTo>
                  <a:cubicBezTo>
                    <a:pt x="657" y="18"/>
                    <a:pt x="659" y="21"/>
                    <a:pt x="662" y="22"/>
                  </a:cubicBezTo>
                  <a:cubicBezTo>
                    <a:pt x="657" y="23"/>
                    <a:pt x="664" y="35"/>
                    <a:pt x="653" y="31"/>
                  </a:cubicBezTo>
                  <a:cubicBezTo>
                    <a:pt x="653" y="30"/>
                    <a:pt x="654" y="31"/>
                    <a:pt x="654" y="31"/>
                  </a:cubicBezTo>
                  <a:cubicBezTo>
                    <a:pt x="653" y="26"/>
                    <a:pt x="648" y="31"/>
                    <a:pt x="646" y="33"/>
                  </a:cubicBezTo>
                  <a:cubicBezTo>
                    <a:pt x="646" y="37"/>
                    <a:pt x="644" y="37"/>
                    <a:pt x="648" y="39"/>
                  </a:cubicBezTo>
                  <a:cubicBezTo>
                    <a:pt x="646" y="37"/>
                    <a:pt x="651" y="32"/>
                    <a:pt x="655" y="35"/>
                  </a:cubicBezTo>
                  <a:cubicBezTo>
                    <a:pt x="654" y="41"/>
                    <a:pt x="654" y="41"/>
                    <a:pt x="654" y="41"/>
                  </a:cubicBezTo>
                  <a:cubicBezTo>
                    <a:pt x="660" y="42"/>
                    <a:pt x="660" y="42"/>
                    <a:pt x="660" y="42"/>
                  </a:cubicBezTo>
                  <a:cubicBezTo>
                    <a:pt x="660" y="43"/>
                    <a:pt x="660" y="43"/>
                    <a:pt x="660" y="43"/>
                  </a:cubicBezTo>
                  <a:cubicBezTo>
                    <a:pt x="662" y="47"/>
                    <a:pt x="666" y="42"/>
                    <a:pt x="670" y="45"/>
                  </a:cubicBezTo>
                  <a:cubicBezTo>
                    <a:pt x="673" y="42"/>
                    <a:pt x="684" y="44"/>
                    <a:pt x="679" y="37"/>
                  </a:cubicBezTo>
                  <a:cubicBezTo>
                    <a:pt x="683" y="42"/>
                    <a:pt x="686" y="36"/>
                    <a:pt x="690" y="35"/>
                  </a:cubicBezTo>
                  <a:cubicBezTo>
                    <a:pt x="685" y="33"/>
                    <a:pt x="685" y="33"/>
                    <a:pt x="685" y="33"/>
                  </a:cubicBezTo>
                  <a:cubicBezTo>
                    <a:pt x="691" y="28"/>
                    <a:pt x="690" y="31"/>
                    <a:pt x="694" y="24"/>
                  </a:cubicBezTo>
                  <a:cubicBezTo>
                    <a:pt x="695" y="25"/>
                    <a:pt x="696" y="27"/>
                    <a:pt x="695" y="29"/>
                  </a:cubicBezTo>
                  <a:cubicBezTo>
                    <a:pt x="703" y="29"/>
                    <a:pt x="714" y="32"/>
                    <a:pt x="719" y="26"/>
                  </a:cubicBezTo>
                  <a:cubicBezTo>
                    <a:pt x="724" y="27"/>
                    <a:pt x="725" y="35"/>
                    <a:pt x="733" y="32"/>
                  </a:cubicBezTo>
                  <a:cubicBezTo>
                    <a:pt x="735" y="31"/>
                    <a:pt x="732" y="26"/>
                    <a:pt x="737" y="28"/>
                  </a:cubicBezTo>
                  <a:cubicBezTo>
                    <a:pt x="738" y="28"/>
                    <a:pt x="732" y="32"/>
                    <a:pt x="738" y="32"/>
                  </a:cubicBezTo>
                  <a:cubicBezTo>
                    <a:pt x="742" y="27"/>
                    <a:pt x="748" y="35"/>
                    <a:pt x="753" y="31"/>
                  </a:cubicBezTo>
                  <a:cubicBezTo>
                    <a:pt x="756" y="33"/>
                    <a:pt x="761" y="33"/>
                    <a:pt x="760" y="37"/>
                  </a:cubicBezTo>
                  <a:cubicBezTo>
                    <a:pt x="755" y="35"/>
                    <a:pt x="749" y="36"/>
                    <a:pt x="748" y="38"/>
                  </a:cubicBezTo>
                  <a:cubicBezTo>
                    <a:pt x="748" y="35"/>
                    <a:pt x="745" y="35"/>
                    <a:pt x="748" y="34"/>
                  </a:cubicBezTo>
                  <a:cubicBezTo>
                    <a:pt x="741" y="30"/>
                    <a:pt x="743" y="36"/>
                    <a:pt x="737" y="34"/>
                  </a:cubicBezTo>
                  <a:cubicBezTo>
                    <a:pt x="737" y="35"/>
                    <a:pt x="740" y="38"/>
                    <a:pt x="742" y="37"/>
                  </a:cubicBezTo>
                  <a:cubicBezTo>
                    <a:pt x="742" y="42"/>
                    <a:pt x="730" y="39"/>
                    <a:pt x="735" y="46"/>
                  </a:cubicBezTo>
                  <a:cubicBezTo>
                    <a:pt x="741" y="47"/>
                    <a:pt x="744" y="35"/>
                    <a:pt x="749" y="41"/>
                  </a:cubicBezTo>
                  <a:cubicBezTo>
                    <a:pt x="747" y="44"/>
                    <a:pt x="743" y="41"/>
                    <a:pt x="740" y="47"/>
                  </a:cubicBezTo>
                  <a:cubicBezTo>
                    <a:pt x="745" y="50"/>
                    <a:pt x="745" y="50"/>
                    <a:pt x="745" y="50"/>
                  </a:cubicBezTo>
                  <a:cubicBezTo>
                    <a:pt x="748" y="46"/>
                    <a:pt x="748" y="46"/>
                    <a:pt x="748" y="46"/>
                  </a:cubicBezTo>
                  <a:cubicBezTo>
                    <a:pt x="748" y="47"/>
                    <a:pt x="748" y="47"/>
                    <a:pt x="748" y="47"/>
                  </a:cubicBezTo>
                  <a:cubicBezTo>
                    <a:pt x="756" y="52"/>
                    <a:pt x="756" y="41"/>
                    <a:pt x="763" y="39"/>
                  </a:cubicBezTo>
                  <a:cubicBezTo>
                    <a:pt x="759" y="35"/>
                    <a:pt x="765" y="29"/>
                    <a:pt x="762" y="27"/>
                  </a:cubicBezTo>
                  <a:cubicBezTo>
                    <a:pt x="767" y="26"/>
                    <a:pt x="771" y="27"/>
                    <a:pt x="770" y="33"/>
                  </a:cubicBezTo>
                  <a:cubicBezTo>
                    <a:pt x="761" y="37"/>
                    <a:pt x="769" y="39"/>
                    <a:pt x="760" y="44"/>
                  </a:cubicBezTo>
                  <a:cubicBezTo>
                    <a:pt x="762" y="46"/>
                    <a:pt x="758" y="52"/>
                    <a:pt x="763" y="53"/>
                  </a:cubicBezTo>
                  <a:cubicBezTo>
                    <a:pt x="769" y="49"/>
                    <a:pt x="762" y="48"/>
                    <a:pt x="767" y="46"/>
                  </a:cubicBezTo>
                  <a:cubicBezTo>
                    <a:pt x="768" y="47"/>
                    <a:pt x="768" y="47"/>
                    <a:pt x="768" y="48"/>
                  </a:cubicBezTo>
                  <a:cubicBezTo>
                    <a:pt x="771" y="45"/>
                    <a:pt x="771" y="49"/>
                    <a:pt x="774" y="46"/>
                  </a:cubicBezTo>
                  <a:cubicBezTo>
                    <a:pt x="773" y="47"/>
                    <a:pt x="773" y="47"/>
                    <a:pt x="773" y="47"/>
                  </a:cubicBezTo>
                  <a:cubicBezTo>
                    <a:pt x="777" y="51"/>
                    <a:pt x="778" y="44"/>
                    <a:pt x="781" y="48"/>
                  </a:cubicBezTo>
                  <a:cubicBezTo>
                    <a:pt x="780" y="44"/>
                    <a:pt x="784" y="45"/>
                    <a:pt x="786" y="42"/>
                  </a:cubicBezTo>
                  <a:cubicBezTo>
                    <a:pt x="783" y="41"/>
                    <a:pt x="781" y="34"/>
                    <a:pt x="774" y="34"/>
                  </a:cubicBezTo>
                  <a:cubicBezTo>
                    <a:pt x="773" y="38"/>
                    <a:pt x="774" y="39"/>
                    <a:pt x="771" y="41"/>
                  </a:cubicBezTo>
                  <a:cubicBezTo>
                    <a:pt x="775" y="41"/>
                    <a:pt x="775" y="41"/>
                    <a:pt x="775" y="41"/>
                  </a:cubicBezTo>
                  <a:cubicBezTo>
                    <a:pt x="774" y="41"/>
                    <a:pt x="773" y="42"/>
                    <a:pt x="772" y="42"/>
                  </a:cubicBezTo>
                  <a:cubicBezTo>
                    <a:pt x="768" y="41"/>
                    <a:pt x="768" y="41"/>
                    <a:pt x="768" y="41"/>
                  </a:cubicBezTo>
                  <a:cubicBezTo>
                    <a:pt x="774" y="39"/>
                    <a:pt x="772" y="35"/>
                    <a:pt x="774" y="32"/>
                  </a:cubicBezTo>
                  <a:cubicBezTo>
                    <a:pt x="779" y="33"/>
                    <a:pt x="778" y="31"/>
                    <a:pt x="781" y="32"/>
                  </a:cubicBezTo>
                  <a:cubicBezTo>
                    <a:pt x="781" y="37"/>
                    <a:pt x="790" y="41"/>
                    <a:pt x="796" y="45"/>
                  </a:cubicBezTo>
                  <a:cubicBezTo>
                    <a:pt x="795" y="45"/>
                    <a:pt x="794" y="45"/>
                    <a:pt x="793" y="44"/>
                  </a:cubicBezTo>
                  <a:cubicBezTo>
                    <a:pt x="789" y="47"/>
                    <a:pt x="796" y="49"/>
                    <a:pt x="796" y="50"/>
                  </a:cubicBezTo>
                  <a:cubicBezTo>
                    <a:pt x="799" y="48"/>
                    <a:pt x="799" y="48"/>
                    <a:pt x="799" y="48"/>
                  </a:cubicBezTo>
                  <a:cubicBezTo>
                    <a:pt x="798" y="48"/>
                    <a:pt x="797" y="49"/>
                    <a:pt x="799" y="50"/>
                  </a:cubicBezTo>
                  <a:cubicBezTo>
                    <a:pt x="803" y="49"/>
                    <a:pt x="803" y="45"/>
                    <a:pt x="807" y="44"/>
                  </a:cubicBezTo>
                  <a:cubicBezTo>
                    <a:pt x="807" y="47"/>
                    <a:pt x="803" y="50"/>
                    <a:pt x="806" y="52"/>
                  </a:cubicBezTo>
                  <a:cubicBezTo>
                    <a:pt x="806" y="54"/>
                    <a:pt x="808" y="61"/>
                    <a:pt x="814" y="59"/>
                  </a:cubicBezTo>
                  <a:cubicBezTo>
                    <a:pt x="815" y="58"/>
                    <a:pt x="816" y="58"/>
                    <a:pt x="818" y="58"/>
                  </a:cubicBezTo>
                  <a:cubicBezTo>
                    <a:pt x="817" y="58"/>
                    <a:pt x="817" y="58"/>
                    <a:pt x="817" y="58"/>
                  </a:cubicBezTo>
                  <a:cubicBezTo>
                    <a:pt x="820" y="61"/>
                    <a:pt x="820" y="61"/>
                    <a:pt x="820" y="61"/>
                  </a:cubicBezTo>
                  <a:cubicBezTo>
                    <a:pt x="817" y="65"/>
                    <a:pt x="814" y="58"/>
                    <a:pt x="811" y="62"/>
                  </a:cubicBezTo>
                  <a:cubicBezTo>
                    <a:pt x="810" y="67"/>
                    <a:pt x="810" y="67"/>
                    <a:pt x="810" y="67"/>
                  </a:cubicBezTo>
                  <a:cubicBezTo>
                    <a:pt x="808" y="66"/>
                    <a:pt x="804" y="68"/>
                    <a:pt x="803" y="70"/>
                  </a:cubicBezTo>
                  <a:cubicBezTo>
                    <a:pt x="806" y="71"/>
                    <a:pt x="807" y="70"/>
                    <a:pt x="811" y="70"/>
                  </a:cubicBezTo>
                  <a:cubicBezTo>
                    <a:pt x="811" y="72"/>
                    <a:pt x="808" y="74"/>
                    <a:pt x="808" y="74"/>
                  </a:cubicBezTo>
                  <a:cubicBezTo>
                    <a:pt x="809" y="72"/>
                    <a:pt x="809" y="72"/>
                    <a:pt x="809" y="72"/>
                  </a:cubicBezTo>
                  <a:cubicBezTo>
                    <a:pt x="804" y="68"/>
                    <a:pt x="801" y="75"/>
                    <a:pt x="795" y="74"/>
                  </a:cubicBezTo>
                  <a:cubicBezTo>
                    <a:pt x="795" y="73"/>
                    <a:pt x="795" y="73"/>
                    <a:pt x="795" y="72"/>
                  </a:cubicBezTo>
                  <a:cubicBezTo>
                    <a:pt x="790" y="76"/>
                    <a:pt x="786" y="70"/>
                    <a:pt x="781" y="75"/>
                  </a:cubicBezTo>
                  <a:cubicBezTo>
                    <a:pt x="783" y="73"/>
                    <a:pt x="783" y="73"/>
                    <a:pt x="783" y="73"/>
                  </a:cubicBezTo>
                  <a:cubicBezTo>
                    <a:pt x="779" y="75"/>
                    <a:pt x="773" y="78"/>
                    <a:pt x="767" y="82"/>
                  </a:cubicBezTo>
                  <a:cubicBezTo>
                    <a:pt x="767" y="84"/>
                    <a:pt x="767" y="84"/>
                    <a:pt x="767" y="84"/>
                  </a:cubicBezTo>
                  <a:cubicBezTo>
                    <a:pt x="767" y="85"/>
                    <a:pt x="765" y="84"/>
                    <a:pt x="764" y="84"/>
                  </a:cubicBezTo>
                  <a:cubicBezTo>
                    <a:pt x="764" y="84"/>
                    <a:pt x="764" y="84"/>
                    <a:pt x="764" y="84"/>
                  </a:cubicBezTo>
                  <a:cubicBezTo>
                    <a:pt x="761" y="85"/>
                    <a:pt x="758" y="87"/>
                    <a:pt x="755" y="88"/>
                  </a:cubicBezTo>
                  <a:cubicBezTo>
                    <a:pt x="756" y="89"/>
                    <a:pt x="757" y="90"/>
                    <a:pt x="758" y="91"/>
                  </a:cubicBezTo>
                  <a:cubicBezTo>
                    <a:pt x="759" y="89"/>
                    <a:pt x="764" y="91"/>
                    <a:pt x="764" y="86"/>
                  </a:cubicBezTo>
                  <a:cubicBezTo>
                    <a:pt x="766" y="89"/>
                    <a:pt x="771" y="86"/>
                    <a:pt x="772" y="87"/>
                  </a:cubicBezTo>
                  <a:cubicBezTo>
                    <a:pt x="769" y="84"/>
                    <a:pt x="775" y="83"/>
                    <a:pt x="776" y="81"/>
                  </a:cubicBezTo>
                  <a:cubicBezTo>
                    <a:pt x="777" y="84"/>
                    <a:pt x="781" y="81"/>
                    <a:pt x="780" y="85"/>
                  </a:cubicBezTo>
                  <a:cubicBezTo>
                    <a:pt x="781" y="86"/>
                    <a:pt x="779" y="82"/>
                    <a:pt x="777" y="84"/>
                  </a:cubicBezTo>
                  <a:cubicBezTo>
                    <a:pt x="773" y="88"/>
                    <a:pt x="783" y="88"/>
                    <a:pt x="779" y="91"/>
                  </a:cubicBezTo>
                  <a:cubicBezTo>
                    <a:pt x="785" y="89"/>
                    <a:pt x="792" y="90"/>
                    <a:pt x="798" y="88"/>
                  </a:cubicBezTo>
                  <a:cubicBezTo>
                    <a:pt x="795" y="86"/>
                    <a:pt x="795" y="86"/>
                    <a:pt x="795" y="86"/>
                  </a:cubicBezTo>
                  <a:cubicBezTo>
                    <a:pt x="798" y="87"/>
                    <a:pt x="804" y="86"/>
                    <a:pt x="804" y="88"/>
                  </a:cubicBezTo>
                  <a:cubicBezTo>
                    <a:pt x="802" y="88"/>
                    <a:pt x="800" y="88"/>
                    <a:pt x="797" y="89"/>
                  </a:cubicBezTo>
                  <a:cubicBezTo>
                    <a:pt x="797" y="93"/>
                    <a:pt x="803" y="89"/>
                    <a:pt x="803" y="92"/>
                  </a:cubicBezTo>
                  <a:cubicBezTo>
                    <a:pt x="811" y="86"/>
                    <a:pt x="811" y="86"/>
                    <a:pt x="811" y="86"/>
                  </a:cubicBezTo>
                  <a:cubicBezTo>
                    <a:pt x="808" y="85"/>
                    <a:pt x="808" y="85"/>
                    <a:pt x="808" y="85"/>
                  </a:cubicBezTo>
                  <a:cubicBezTo>
                    <a:pt x="810" y="83"/>
                    <a:pt x="817" y="87"/>
                    <a:pt x="821" y="88"/>
                  </a:cubicBezTo>
                  <a:cubicBezTo>
                    <a:pt x="818" y="93"/>
                    <a:pt x="814" y="87"/>
                    <a:pt x="809" y="89"/>
                  </a:cubicBezTo>
                  <a:cubicBezTo>
                    <a:pt x="805" y="91"/>
                    <a:pt x="810" y="95"/>
                    <a:pt x="807" y="96"/>
                  </a:cubicBezTo>
                  <a:cubicBezTo>
                    <a:pt x="807" y="97"/>
                    <a:pt x="810" y="97"/>
                    <a:pt x="811" y="96"/>
                  </a:cubicBezTo>
                  <a:cubicBezTo>
                    <a:pt x="812" y="97"/>
                    <a:pt x="812" y="97"/>
                    <a:pt x="812" y="97"/>
                  </a:cubicBezTo>
                  <a:cubicBezTo>
                    <a:pt x="808" y="102"/>
                    <a:pt x="802" y="100"/>
                    <a:pt x="797" y="104"/>
                  </a:cubicBezTo>
                  <a:cubicBezTo>
                    <a:pt x="797" y="103"/>
                    <a:pt x="797" y="103"/>
                    <a:pt x="798" y="102"/>
                  </a:cubicBezTo>
                  <a:cubicBezTo>
                    <a:pt x="794" y="100"/>
                    <a:pt x="791" y="100"/>
                    <a:pt x="787" y="101"/>
                  </a:cubicBezTo>
                  <a:cubicBezTo>
                    <a:pt x="789" y="103"/>
                    <a:pt x="790" y="102"/>
                    <a:pt x="791" y="101"/>
                  </a:cubicBezTo>
                  <a:cubicBezTo>
                    <a:pt x="791" y="102"/>
                    <a:pt x="787" y="103"/>
                    <a:pt x="786" y="104"/>
                  </a:cubicBezTo>
                  <a:cubicBezTo>
                    <a:pt x="789" y="106"/>
                    <a:pt x="786" y="107"/>
                    <a:pt x="788" y="108"/>
                  </a:cubicBezTo>
                  <a:cubicBezTo>
                    <a:pt x="786" y="109"/>
                    <a:pt x="785" y="109"/>
                    <a:pt x="782" y="108"/>
                  </a:cubicBezTo>
                  <a:cubicBezTo>
                    <a:pt x="781" y="106"/>
                    <a:pt x="783" y="105"/>
                    <a:pt x="783" y="103"/>
                  </a:cubicBezTo>
                  <a:cubicBezTo>
                    <a:pt x="781" y="104"/>
                    <a:pt x="780" y="98"/>
                    <a:pt x="776" y="100"/>
                  </a:cubicBezTo>
                  <a:cubicBezTo>
                    <a:pt x="781" y="102"/>
                    <a:pt x="774" y="106"/>
                    <a:pt x="772" y="108"/>
                  </a:cubicBezTo>
                  <a:cubicBezTo>
                    <a:pt x="773" y="108"/>
                    <a:pt x="773" y="108"/>
                    <a:pt x="773" y="108"/>
                  </a:cubicBezTo>
                  <a:cubicBezTo>
                    <a:pt x="771" y="111"/>
                    <a:pt x="770" y="111"/>
                    <a:pt x="769" y="108"/>
                  </a:cubicBezTo>
                  <a:cubicBezTo>
                    <a:pt x="771" y="107"/>
                    <a:pt x="773" y="108"/>
                    <a:pt x="773" y="105"/>
                  </a:cubicBezTo>
                  <a:cubicBezTo>
                    <a:pt x="771" y="105"/>
                    <a:pt x="770" y="105"/>
                    <a:pt x="768" y="106"/>
                  </a:cubicBezTo>
                  <a:cubicBezTo>
                    <a:pt x="770" y="103"/>
                    <a:pt x="770" y="103"/>
                    <a:pt x="770" y="103"/>
                  </a:cubicBezTo>
                  <a:cubicBezTo>
                    <a:pt x="763" y="104"/>
                    <a:pt x="763" y="104"/>
                    <a:pt x="763" y="104"/>
                  </a:cubicBezTo>
                  <a:cubicBezTo>
                    <a:pt x="761" y="106"/>
                    <a:pt x="759" y="110"/>
                    <a:pt x="758" y="114"/>
                  </a:cubicBezTo>
                  <a:cubicBezTo>
                    <a:pt x="757" y="111"/>
                    <a:pt x="754" y="113"/>
                    <a:pt x="753" y="114"/>
                  </a:cubicBezTo>
                  <a:cubicBezTo>
                    <a:pt x="753" y="113"/>
                    <a:pt x="753" y="113"/>
                    <a:pt x="753" y="113"/>
                  </a:cubicBezTo>
                  <a:cubicBezTo>
                    <a:pt x="750" y="111"/>
                    <a:pt x="744" y="112"/>
                    <a:pt x="743" y="115"/>
                  </a:cubicBezTo>
                  <a:cubicBezTo>
                    <a:pt x="741" y="112"/>
                    <a:pt x="759" y="100"/>
                    <a:pt x="743" y="102"/>
                  </a:cubicBezTo>
                  <a:cubicBezTo>
                    <a:pt x="738" y="101"/>
                    <a:pt x="739" y="109"/>
                    <a:pt x="736" y="112"/>
                  </a:cubicBezTo>
                  <a:cubicBezTo>
                    <a:pt x="736" y="112"/>
                    <a:pt x="736" y="111"/>
                    <a:pt x="736" y="110"/>
                  </a:cubicBezTo>
                  <a:cubicBezTo>
                    <a:pt x="733" y="110"/>
                    <a:pt x="733" y="113"/>
                    <a:pt x="731" y="114"/>
                  </a:cubicBezTo>
                  <a:cubicBezTo>
                    <a:pt x="732" y="115"/>
                    <a:pt x="735" y="115"/>
                    <a:pt x="735" y="114"/>
                  </a:cubicBezTo>
                  <a:cubicBezTo>
                    <a:pt x="734" y="117"/>
                    <a:pt x="730" y="114"/>
                    <a:pt x="728" y="116"/>
                  </a:cubicBezTo>
                  <a:cubicBezTo>
                    <a:pt x="731" y="111"/>
                    <a:pt x="723" y="114"/>
                    <a:pt x="725" y="111"/>
                  </a:cubicBezTo>
                  <a:cubicBezTo>
                    <a:pt x="720" y="108"/>
                    <a:pt x="714" y="112"/>
                    <a:pt x="711" y="115"/>
                  </a:cubicBezTo>
                  <a:cubicBezTo>
                    <a:pt x="708" y="109"/>
                    <a:pt x="705" y="116"/>
                    <a:pt x="700" y="113"/>
                  </a:cubicBezTo>
                  <a:cubicBezTo>
                    <a:pt x="700" y="113"/>
                    <a:pt x="702" y="112"/>
                    <a:pt x="703" y="113"/>
                  </a:cubicBezTo>
                  <a:cubicBezTo>
                    <a:pt x="707" y="109"/>
                    <a:pt x="697" y="111"/>
                    <a:pt x="703" y="107"/>
                  </a:cubicBezTo>
                  <a:cubicBezTo>
                    <a:pt x="701" y="108"/>
                    <a:pt x="702" y="109"/>
                    <a:pt x="704" y="109"/>
                  </a:cubicBezTo>
                  <a:cubicBezTo>
                    <a:pt x="705" y="108"/>
                    <a:pt x="707" y="107"/>
                    <a:pt x="707" y="105"/>
                  </a:cubicBezTo>
                  <a:cubicBezTo>
                    <a:pt x="702" y="101"/>
                    <a:pt x="702" y="101"/>
                    <a:pt x="702" y="101"/>
                  </a:cubicBezTo>
                  <a:cubicBezTo>
                    <a:pt x="704" y="100"/>
                    <a:pt x="704" y="100"/>
                    <a:pt x="704" y="100"/>
                  </a:cubicBezTo>
                  <a:cubicBezTo>
                    <a:pt x="697" y="95"/>
                    <a:pt x="697" y="95"/>
                    <a:pt x="697" y="95"/>
                  </a:cubicBezTo>
                  <a:cubicBezTo>
                    <a:pt x="697" y="96"/>
                    <a:pt x="697" y="97"/>
                    <a:pt x="698" y="98"/>
                  </a:cubicBezTo>
                  <a:cubicBezTo>
                    <a:pt x="689" y="95"/>
                    <a:pt x="680" y="98"/>
                    <a:pt x="673" y="97"/>
                  </a:cubicBezTo>
                  <a:cubicBezTo>
                    <a:pt x="671" y="108"/>
                    <a:pt x="655" y="102"/>
                    <a:pt x="648" y="108"/>
                  </a:cubicBezTo>
                  <a:cubicBezTo>
                    <a:pt x="650" y="105"/>
                    <a:pt x="651" y="99"/>
                    <a:pt x="650" y="97"/>
                  </a:cubicBezTo>
                  <a:cubicBezTo>
                    <a:pt x="652" y="97"/>
                    <a:pt x="654" y="92"/>
                    <a:pt x="657" y="93"/>
                  </a:cubicBezTo>
                  <a:cubicBezTo>
                    <a:pt x="658" y="95"/>
                    <a:pt x="661" y="97"/>
                    <a:pt x="659" y="99"/>
                  </a:cubicBezTo>
                  <a:cubicBezTo>
                    <a:pt x="667" y="98"/>
                    <a:pt x="658" y="94"/>
                    <a:pt x="660" y="90"/>
                  </a:cubicBezTo>
                  <a:cubicBezTo>
                    <a:pt x="651" y="91"/>
                    <a:pt x="646" y="97"/>
                    <a:pt x="640" y="100"/>
                  </a:cubicBezTo>
                  <a:cubicBezTo>
                    <a:pt x="640" y="99"/>
                    <a:pt x="640" y="99"/>
                    <a:pt x="640" y="99"/>
                  </a:cubicBezTo>
                  <a:cubicBezTo>
                    <a:pt x="635" y="101"/>
                    <a:pt x="635" y="101"/>
                    <a:pt x="635" y="101"/>
                  </a:cubicBezTo>
                  <a:cubicBezTo>
                    <a:pt x="639" y="102"/>
                    <a:pt x="639" y="108"/>
                    <a:pt x="634" y="106"/>
                  </a:cubicBezTo>
                  <a:cubicBezTo>
                    <a:pt x="634" y="106"/>
                    <a:pt x="634" y="106"/>
                    <a:pt x="634" y="106"/>
                  </a:cubicBezTo>
                  <a:cubicBezTo>
                    <a:pt x="632" y="103"/>
                    <a:pt x="626" y="106"/>
                    <a:pt x="622" y="105"/>
                  </a:cubicBezTo>
                  <a:cubicBezTo>
                    <a:pt x="619" y="109"/>
                    <a:pt x="619" y="109"/>
                    <a:pt x="619" y="109"/>
                  </a:cubicBezTo>
                  <a:cubicBezTo>
                    <a:pt x="615" y="108"/>
                    <a:pt x="615" y="101"/>
                    <a:pt x="614" y="97"/>
                  </a:cubicBezTo>
                  <a:cubicBezTo>
                    <a:pt x="608" y="97"/>
                    <a:pt x="604" y="102"/>
                    <a:pt x="600" y="105"/>
                  </a:cubicBezTo>
                  <a:cubicBezTo>
                    <a:pt x="598" y="102"/>
                    <a:pt x="588" y="101"/>
                    <a:pt x="593" y="98"/>
                  </a:cubicBezTo>
                  <a:cubicBezTo>
                    <a:pt x="588" y="101"/>
                    <a:pt x="588" y="116"/>
                    <a:pt x="579" y="108"/>
                  </a:cubicBezTo>
                  <a:cubicBezTo>
                    <a:pt x="581" y="105"/>
                    <a:pt x="581" y="105"/>
                    <a:pt x="581" y="105"/>
                  </a:cubicBezTo>
                  <a:cubicBezTo>
                    <a:pt x="572" y="105"/>
                    <a:pt x="559" y="111"/>
                    <a:pt x="554" y="108"/>
                  </a:cubicBezTo>
                  <a:cubicBezTo>
                    <a:pt x="558" y="97"/>
                    <a:pt x="543" y="97"/>
                    <a:pt x="541" y="87"/>
                  </a:cubicBezTo>
                  <a:cubicBezTo>
                    <a:pt x="541" y="89"/>
                    <a:pt x="538" y="90"/>
                    <a:pt x="537" y="91"/>
                  </a:cubicBezTo>
                  <a:cubicBezTo>
                    <a:pt x="537" y="90"/>
                    <a:pt x="535" y="89"/>
                    <a:pt x="534" y="91"/>
                  </a:cubicBezTo>
                  <a:cubicBezTo>
                    <a:pt x="538" y="93"/>
                    <a:pt x="531" y="102"/>
                    <a:pt x="538" y="98"/>
                  </a:cubicBezTo>
                  <a:cubicBezTo>
                    <a:pt x="535" y="105"/>
                    <a:pt x="530" y="110"/>
                    <a:pt x="523" y="110"/>
                  </a:cubicBezTo>
                  <a:cubicBezTo>
                    <a:pt x="523" y="106"/>
                    <a:pt x="523" y="106"/>
                    <a:pt x="523" y="106"/>
                  </a:cubicBezTo>
                  <a:cubicBezTo>
                    <a:pt x="529" y="107"/>
                    <a:pt x="529" y="107"/>
                    <a:pt x="529" y="107"/>
                  </a:cubicBezTo>
                  <a:cubicBezTo>
                    <a:pt x="528" y="104"/>
                    <a:pt x="531" y="104"/>
                    <a:pt x="533" y="102"/>
                  </a:cubicBezTo>
                  <a:cubicBezTo>
                    <a:pt x="521" y="100"/>
                    <a:pt x="534" y="93"/>
                    <a:pt x="522" y="93"/>
                  </a:cubicBezTo>
                  <a:cubicBezTo>
                    <a:pt x="521" y="96"/>
                    <a:pt x="522" y="95"/>
                    <a:pt x="519" y="96"/>
                  </a:cubicBezTo>
                  <a:cubicBezTo>
                    <a:pt x="520" y="96"/>
                    <a:pt x="521" y="93"/>
                    <a:pt x="518" y="93"/>
                  </a:cubicBezTo>
                  <a:cubicBezTo>
                    <a:pt x="516" y="96"/>
                    <a:pt x="516" y="96"/>
                    <a:pt x="516" y="96"/>
                  </a:cubicBezTo>
                  <a:cubicBezTo>
                    <a:pt x="512" y="89"/>
                    <a:pt x="523" y="92"/>
                    <a:pt x="519" y="87"/>
                  </a:cubicBezTo>
                  <a:cubicBezTo>
                    <a:pt x="524" y="83"/>
                    <a:pt x="532" y="81"/>
                    <a:pt x="530" y="76"/>
                  </a:cubicBezTo>
                  <a:cubicBezTo>
                    <a:pt x="523" y="74"/>
                    <a:pt x="524" y="86"/>
                    <a:pt x="516" y="84"/>
                  </a:cubicBezTo>
                  <a:cubicBezTo>
                    <a:pt x="515" y="82"/>
                    <a:pt x="515" y="82"/>
                    <a:pt x="515" y="82"/>
                  </a:cubicBezTo>
                  <a:cubicBezTo>
                    <a:pt x="512" y="83"/>
                    <a:pt x="512" y="87"/>
                    <a:pt x="510" y="89"/>
                  </a:cubicBezTo>
                  <a:cubicBezTo>
                    <a:pt x="510" y="88"/>
                    <a:pt x="510" y="87"/>
                    <a:pt x="508" y="86"/>
                  </a:cubicBezTo>
                  <a:cubicBezTo>
                    <a:pt x="503" y="92"/>
                    <a:pt x="500" y="93"/>
                    <a:pt x="496" y="99"/>
                  </a:cubicBezTo>
                  <a:cubicBezTo>
                    <a:pt x="507" y="94"/>
                    <a:pt x="506" y="103"/>
                    <a:pt x="517" y="99"/>
                  </a:cubicBezTo>
                  <a:cubicBezTo>
                    <a:pt x="516" y="101"/>
                    <a:pt x="507" y="102"/>
                    <a:pt x="507" y="108"/>
                  </a:cubicBezTo>
                  <a:cubicBezTo>
                    <a:pt x="507" y="104"/>
                    <a:pt x="507" y="104"/>
                    <a:pt x="507" y="104"/>
                  </a:cubicBezTo>
                  <a:cubicBezTo>
                    <a:pt x="503" y="106"/>
                    <a:pt x="500" y="108"/>
                    <a:pt x="495" y="107"/>
                  </a:cubicBezTo>
                  <a:cubicBezTo>
                    <a:pt x="498" y="104"/>
                    <a:pt x="498" y="104"/>
                    <a:pt x="498" y="104"/>
                  </a:cubicBezTo>
                  <a:cubicBezTo>
                    <a:pt x="491" y="107"/>
                    <a:pt x="487" y="98"/>
                    <a:pt x="482" y="105"/>
                  </a:cubicBezTo>
                  <a:cubicBezTo>
                    <a:pt x="484" y="106"/>
                    <a:pt x="485" y="105"/>
                    <a:pt x="487" y="105"/>
                  </a:cubicBezTo>
                  <a:cubicBezTo>
                    <a:pt x="483" y="107"/>
                    <a:pt x="479" y="106"/>
                    <a:pt x="476" y="106"/>
                  </a:cubicBezTo>
                  <a:cubicBezTo>
                    <a:pt x="469" y="113"/>
                    <a:pt x="469" y="113"/>
                    <a:pt x="469" y="113"/>
                  </a:cubicBezTo>
                  <a:cubicBezTo>
                    <a:pt x="469" y="111"/>
                    <a:pt x="464" y="111"/>
                    <a:pt x="466" y="107"/>
                  </a:cubicBezTo>
                  <a:cubicBezTo>
                    <a:pt x="461" y="104"/>
                    <a:pt x="459" y="111"/>
                    <a:pt x="456" y="112"/>
                  </a:cubicBezTo>
                  <a:cubicBezTo>
                    <a:pt x="450" y="107"/>
                    <a:pt x="460" y="110"/>
                    <a:pt x="461" y="104"/>
                  </a:cubicBezTo>
                  <a:cubicBezTo>
                    <a:pt x="453" y="102"/>
                    <a:pt x="445" y="104"/>
                    <a:pt x="441" y="108"/>
                  </a:cubicBezTo>
                  <a:cubicBezTo>
                    <a:pt x="443" y="109"/>
                    <a:pt x="444" y="109"/>
                    <a:pt x="443" y="110"/>
                  </a:cubicBezTo>
                  <a:cubicBezTo>
                    <a:pt x="443" y="109"/>
                    <a:pt x="440" y="109"/>
                    <a:pt x="439" y="109"/>
                  </a:cubicBezTo>
                  <a:cubicBezTo>
                    <a:pt x="437" y="112"/>
                    <a:pt x="437" y="112"/>
                    <a:pt x="437" y="112"/>
                  </a:cubicBezTo>
                  <a:cubicBezTo>
                    <a:pt x="435" y="110"/>
                    <a:pt x="435" y="109"/>
                    <a:pt x="437" y="107"/>
                  </a:cubicBezTo>
                  <a:cubicBezTo>
                    <a:pt x="435" y="106"/>
                    <a:pt x="432" y="112"/>
                    <a:pt x="429" y="108"/>
                  </a:cubicBezTo>
                  <a:cubicBezTo>
                    <a:pt x="433" y="104"/>
                    <a:pt x="439" y="107"/>
                    <a:pt x="441" y="105"/>
                  </a:cubicBezTo>
                  <a:cubicBezTo>
                    <a:pt x="432" y="108"/>
                    <a:pt x="432" y="97"/>
                    <a:pt x="420" y="101"/>
                  </a:cubicBezTo>
                  <a:cubicBezTo>
                    <a:pt x="420" y="99"/>
                    <a:pt x="422" y="97"/>
                    <a:pt x="419" y="97"/>
                  </a:cubicBezTo>
                  <a:cubicBezTo>
                    <a:pt x="414" y="98"/>
                    <a:pt x="418" y="102"/>
                    <a:pt x="416" y="106"/>
                  </a:cubicBezTo>
                  <a:cubicBezTo>
                    <a:pt x="420" y="104"/>
                    <a:pt x="422" y="105"/>
                    <a:pt x="425" y="109"/>
                  </a:cubicBezTo>
                  <a:cubicBezTo>
                    <a:pt x="424" y="111"/>
                    <a:pt x="424" y="111"/>
                    <a:pt x="424" y="111"/>
                  </a:cubicBezTo>
                  <a:cubicBezTo>
                    <a:pt x="424" y="110"/>
                    <a:pt x="421" y="110"/>
                    <a:pt x="420" y="109"/>
                  </a:cubicBezTo>
                  <a:cubicBezTo>
                    <a:pt x="420" y="113"/>
                    <a:pt x="420" y="113"/>
                    <a:pt x="420" y="113"/>
                  </a:cubicBezTo>
                  <a:cubicBezTo>
                    <a:pt x="420" y="108"/>
                    <a:pt x="416" y="105"/>
                    <a:pt x="412" y="107"/>
                  </a:cubicBezTo>
                  <a:cubicBezTo>
                    <a:pt x="416" y="110"/>
                    <a:pt x="415" y="110"/>
                    <a:pt x="416" y="116"/>
                  </a:cubicBezTo>
                  <a:cubicBezTo>
                    <a:pt x="412" y="121"/>
                    <a:pt x="411" y="110"/>
                    <a:pt x="406" y="116"/>
                  </a:cubicBezTo>
                  <a:cubicBezTo>
                    <a:pt x="406" y="115"/>
                    <a:pt x="411" y="113"/>
                    <a:pt x="407" y="112"/>
                  </a:cubicBezTo>
                  <a:cubicBezTo>
                    <a:pt x="403" y="112"/>
                    <a:pt x="404" y="116"/>
                    <a:pt x="402" y="117"/>
                  </a:cubicBezTo>
                  <a:cubicBezTo>
                    <a:pt x="404" y="113"/>
                    <a:pt x="403" y="110"/>
                    <a:pt x="406" y="105"/>
                  </a:cubicBezTo>
                  <a:cubicBezTo>
                    <a:pt x="412" y="104"/>
                    <a:pt x="408" y="105"/>
                    <a:pt x="414" y="103"/>
                  </a:cubicBezTo>
                  <a:cubicBezTo>
                    <a:pt x="409" y="100"/>
                    <a:pt x="409" y="100"/>
                    <a:pt x="409" y="100"/>
                  </a:cubicBezTo>
                  <a:cubicBezTo>
                    <a:pt x="414" y="99"/>
                    <a:pt x="412" y="95"/>
                    <a:pt x="413" y="93"/>
                  </a:cubicBezTo>
                  <a:cubicBezTo>
                    <a:pt x="404" y="89"/>
                    <a:pt x="407" y="100"/>
                    <a:pt x="401" y="99"/>
                  </a:cubicBezTo>
                  <a:cubicBezTo>
                    <a:pt x="399" y="102"/>
                    <a:pt x="406" y="99"/>
                    <a:pt x="402" y="102"/>
                  </a:cubicBezTo>
                  <a:cubicBezTo>
                    <a:pt x="397" y="102"/>
                    <a:pt x="401" y="105"/>
                    <a:pt x="396" y="107"/>
                  </a:cubicBezTo>
                  <a:cubicBezTo>
                    <a:pt x="397" y="105"/>
                    <a:pt x="397" y="105"/>
                    <a:pt x="397" y="105"/>
                  </a:cubicBezTo>
                  <a:cubicBezTo>
                    <a:pt x="395" y="103"/>
                    <a:pt x="393" y="106"/>
                    <a:pt x="391" y="106"/>
                  </a:cubicBezTo>
                  <a:cubicBezTo>
                    <a:pt x="389" y="107"/>
                    <a:pt x="394" y="121"/>
                    <a:pt x="385" y="121"/>
                  </a:cubicBezTo>
                  <a:cubicBezTo>
                    <a:pt x="386" y="120"/>
                    <a:pt x="386" y="119"/>
                    <a:pt x="386" y="119"/>
                  </a:cubicBezTo>
                  <a:cubicBezTo>
                    <a:pt x="393" y="83"/>
                    <a:pt x="393" y="83"/>
                    <a:pt x="393" y="83"/>
                  </a:cubicBezTo>
                  <a:cubicBezTo>
                    <a:pt x="384" y="84"/>
                    <a:pt x="374" y="83"/>
                    <a:pt x="363" y="81"/>
                  </a:cubicBezTo>
                  <a:cubicBezTo>
                    <a:pt x="361" y="74"/>
                    <a:pt x="371" y="75"/>
                    <a:pt x="370" y="72"/>
                  </a:cubicBezTo>
                  <a:cubicBezTo>
                    <a:pt x="375" y="73"/>
                    <a:pt x="375" y="73"/>
                    <a:pt x="375" y="73"/>
                  </a:cubicBezTo>
                  <a:cubicBezTo>
                    <a:pt x="375" y="76"/>
                    <a:pt x="365" y="75"/>
                    <a:pt x="369" y="80"/>
                  </a:cubicBezTo>
                  <a:cubicBezTo>
                    <a:pt x="378" y="77"/>
                    <a:pt x="382" y="80"/>
                    <a:pt x="389" y="74"/>
                  </a:cubicBezTo>
                  <a:cubicBezTo>
                    <a:pt x="387" y="67"/>
                    <a:pt x="379" y="76"/>
                    <a:pt x="374" y="71"/>
                  </a:cubicBezTo>
                  <a:cubicBezTo>
                    <a:pt x="376" y="71"/>
                    <a:pt x="378" y="70"/>
                    <a:pt x="379" y="69"/>
                  </a:cubicBezTo>
                  <a:cubicBezTo>
                    <a:pt x="364" y="67"/>
                    <a:pt x="364" y="67"/>
                    <a:pt x="364" y="67"/>
                  </a:cubicBezTo>
                  <a:cubicBezTo>
                    <a:pt x="362" y="68"/>
                    <a:pt x="362" y="68"/>
                    <a:pt x="362" y="68"/>
                  </a:cubicBezTo>
                  <a:cubicBezTo>
                    <a:pt x="366" y="69"/>
                    <a:pt x="369" y="70"/>
                    <a:pt x="369" y="70"/>
                  </a:cubicBezTo>
                  <a:cubicBezTo>
                    <a:pt x="364" y="69"/>
                    <a:pt x="360" y="73"/>
                    <a:pt x="360" y="78"/>
                  </a:cubicBezTo>
                  <a:cubicBezTo>
                    <a:pt x="361" y="78"/>
                    <a:pt x="361" y="78"/>
                    <a:pt x="361" y="78"/>
                  </a:cubicBezTo>
                  <a:cubicBezTo>
                    <a:pt x="359" y="80"/>
                    <a:pt x="359" y="80"/>
                    <a:pt x="359" y="80"/>
                  </a:cubicBezTo>
                  <a:lnTo>
                    <a:pt x="355" y="7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3" name="Freeform 1460"/>
            <p:cNvSpPr>
              <a:spLocks/>
            </p:cNvSpPr>
            <p:nvPr/>
          </p:nvSpPr>
          <p:spPr bwMode="auto">
            <a:xfrm>
              <a:off x="2753" y="951"/>
              <a:ext cx="209" cy="55"/>
            </a:xfrm>
            <a:custGeom>
              <a:avLst/>
              <a:gdLst>
                <a:gd name="T0" fmla="*/ 68 w 92"/>
                <a:gd name="T1" fmla="*/ 11 h 24"/>
                <a:gd name="T2" fmla="*/ 75 w 92"/>
                <a:gd name="T3" fmla="*/ 13 h 24"/>
                <a:gd name="T4" fmla="*/ 73 w 92"/>
                <a:gd name="T5" fmla="*/ 17 h 24"/>
                <a:gd name="T6" fmla="*/ 78 w 92"/>
                <a:gd name="T7" fmla="*/ 10 h 24"/>
                <a:gd name="T8" fmla="*/ 70 w 92"/>
                <a:gd name="T9" fmla="*/ 21 h 24"/>
                <a:gd name="T10" fmla="*/ 84 w 92"/>
                <a:gd name="T11" fmla="*/ 18 h 24"/>
                <a:gd name="T12" fmla="*/ 80 w 92"/>
                <a:gd name="T13" fmla="*/ 14 h 24"/>
                <a:gd name="T14" fmla="*/ 90 w 92"/>
                <a:gd name="T15" fmla="*/ 12 h 24"/>
                <a:gd name="T16" fmla="*/ 91 w 92"/>
                <a:gd name="T17" fmla="*/ 6 h 24"/>
                <a:gd name="T18" fmla="*/ 92 w 92"/>
                <a:gd name="T19" fmla="*/ 6 h 24"/>
                <a:gd name="T20" fmla="*/ 92 w 92"/>
                <a:gd name="T21" fmla="*/ 5 h 24"/>
                <a:gd name="T22" fmla="*/ 92 w 92"/>
                <a:gd name="T23" fmla="*/ 5 h 24"/>
                <a:gd name="T24" fmla="*/ 92 w 92"/>
                <a:gd name="T25" fmla="*/ 3 h 24"/>
                <a:gd name="T26" fmla="*/ 83 w 92"/>
                <a:gd name="T27" fmla="*/ 0 h 24"/>
                <a:gd name="T28" fmla="*/ 73 w 92"/>
                <a:gd name="T29" fmla="*/ 4 h 24"/>
                <a:gd name="T30" fmla="*/ 70 w 92"/>
                <a:gd name="T31" fmla="*/ 4 h 24"/>
                <a:gd name="T32" fmla="*/ 69 w 92"/>
                <a:gd name="T33" fmla="*/ 4 h 24"/>
                <a:gd name="T34" fmla="*/ 71 w 92"/>
                <a:gd name="T35" fmla="*/ 1 h 24"/>
                <a:gd name="T36" fmla="*/ 64 w 92"/>
                <a:gd name="T37" fmla="*/ 4 h 24"/>
                <a:gd name="T38" fmla="*/ 53 w 92"/>
                <a:gd name="T39" fmla="*/ 3 h 24"/>
                <a:gd name="T40" fmla="*/ 52 w 92"/>
                <a:gd name="T41" fmla="*/ 2 h 24"/>
                <a:gd name="T42" fmla="*/ 51 w 92"/>
                <a:gd name="T43" fmla="*/ 3 h 24"/>
                <a:gd name="T44" fmla="*/ 0 w 92"/>
                <a:gd name="T45" fmla="*/ 0 h 24"/>
                <a:gd name="T46" fmla="*/ 7 w 92"/>
                <a:gd name="T47" fmla="*/ 4 h 24"/>
                <a:gd name="T48" fmla="*/ 9 w 92"/>
                <a:gd name="T49" fmla="*/ 10 h 24"/>
                <a:gd name="T50" fmla="*/ 3 w 92"/>
                <a:gd name="T51" fmla="*/ 9 h 24"/>
                <a:gd name="T52" fmla="*/ 4 w 92"/>
                <a:gd name="T53" fmla="*/ 17 h 24"/>
                <a:gd name="T54" fmla="*/ 19 w 92"/>
                <a:gd name="T55" fmla="*/ 11 h 24"/>
                <a:gd name="T56" fmla="*/ 20 w 92"/>
                <a:gd name="T57" fmla="*/ 16 h 24"/>
                <a:gd name="T58" fmla="*/ 19 w 92"/>
                <a:gd name="T59" fmla="*/ 17 h 24"/>
                <a:gd name="T60" fmla="*/ 29 w 92"/>
                <a:gd name="T61" fmla="*/ 16 h 24"/>
                <a:gd name="T62" fmla="*/ 28 w 92"/>
                <a:gd name="T63" fmla="*/ 20 h 24"/>
                <a:gd name="T64" fmla="*/ 41 w 92"/>
                <a:gd name="T65" fmla="*/ 17 h 24"/>
                <a:gd name="T66" fmla="*/ 41 w 92"/>
                <a:gd name="T67" fmla="*/ 18 h 24"/>
                <a:gd name="T68" fmla="*/ 56 w 92"/>
                <a:gd name="T69" fmla="*/ 16 h 24"/>
                <a:gd name="T70" fmla="*/ 51 w 92"/>
                <a:gd name="T71" fmla="*/ 21 h 24"/>
                <a:gd name="T72" fmla="*/ 59 w 92"/>
                <a:gd name="T73" fmla="*/ 19 h 24"/>
                <a:gd name="T74" fmla="*/ 56 w 92"/>
                <a:gd name="T75" fmla="*/ 23 h 24"/>
                <a:gd name="T76" fmla="*/ 69 w 92"/>
                <a:gd name="T77" fmla="*/ 16 h 24"/>
                <a:gd name="T78" fmla="*/ 68 w 92"/>
                <a:gd name="T7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24">
                  <a:moveTo>
                    <a:pt x="68" y="11"/>
                  </a:moveTo>
                  <a:cubicBezTo>
                    <a:pt x="70" y="9"/>
                    <a:pt x="75" y="11"/>
                    <a:pt x="75" y="13"/>
                  </a:cubicBezTo>
                  <a:cubicBezTo>
                    <a:pt x="74" y="14"/>
                    <a:pt x="71" y="15"/>
                    <a:pt x="73" y="17"/>
                  </a:cubicBezTo>
                  <a:cubicBezTo>
                    <a:pt x="78" y="10"/>
                    <a:pt x="78" y="10"/>
                    <a:pt x="78" y="10"/>
                  </a:cubicBezTo>
                  <a:cubicBezTo>
                    <a:pt x="83" y="15"/>
                    <a:pt x="73" y="19"/>
                    <a:pt x="70" y="21"/>
                  </a:cubicBezTo>
                  <a:cubicBezTo>
                    <a:pt x="76" y="22"/>
                    <a:pt x="78" y="18"/>
                    <a:pt x="84" y="18"/>
                  </a:cubicBezTo>
                  <a:cubicBezTo>
                    <a:pt x="82" y="18"/>
                    <a:pt x="81" y="16"/>
                    <a:pt x="80" y="14"/>
                  </a:cubicBezTo>
                  <a:cubicBezTo>
                    <a:pt x="80" y="10"/>
                    <a:pt x="86" y="12"/>
                    <a:pt x="90" y="12"/>
                  </a:cubicBezTo>
                  <a:cubicBezTo>
                    <a:pt x="87" y="10"/>
                    <a:pt x="89" y="8"/>
                    <a:pt x="91" y="6"/>
                  </a:cubicBezTo>
                  <a:cubicBezTo>
                    <a:pt x="91" y="6"/>
                    <a:pt x="92" y="6"/>
                    <a:pt x="92" y="6"/>
                  </a:cubicBezTo>
                  <a:cubicBezTo>
                    <a:pt x="92" y="5"/>
                    <a:pt x="92" y="5"/>
                    <a:pt x="92" y="5"/>
                  </a:cubicBezTo>
                  <a:cubicBezTo>
                    <a:pt x="92" y="5"/>
                    <a:pt x="92" y="5"/>
                    <a:pt x="92" y="5"/>
                  </a:cubicBezTo>
                  <a:cubicBezTo>
                    <a:pt x="92" y="4"/>
                    <a:pt x="92" y="4"/>
                    <a:pt x="92" y="3"/>
                  </a:cubicBezTo>
                  <a:cubicBezTo>
                    <a:pt x="88" y="4"/>
                    <a:pt x="86" y="0"/>
                    <a:pt x="83" y="0"/>
                  </a:cubicBezTo>
                  <a:cubicBezTo>
                    <a:pt x="85" y="8"/>
                    <a:pt x="76" y="1"/>
                    <a:pt x="73" y="4"/>
                  </a:cubicBezTo>
                  <a:cubicBezTo>
                    <a:pt x="70" y="4"/>
                    <a:pt x="70" y="4"/>
                    <a:pt x="70" y="4"/>
                  </a:cubicBezTo>
                  <a:cubicBezTo>
                    <a:pt x="69" y="4"/>
                    <a:pt x="69" y="4"/>
                    <a:pt x="69" y="4"/>
                  </a:cubicBezTo>
                  <a:cubicBezTo>
                    <a:pt x="68" y="3"/>
                    <a:pt x="69" y="2"/>
                    <a:pt x="71" y="1"/>
                  </a:cubicBezTo>
                  <a:cubicBezTo>
                    <a:pt x="69" y="2"/>
                    <a:pt x="64" y="1"/>
                    <a:pt x="64" y="4"/>
                  </a:cubicBezTo>
                  <a:cubicBezTo>
                    <a:pt x="53" y="3"/>
                    <a:pt x="53" y="3"/>
                    <a:pt x="53" y="3"/>
                  </a:cubicBezTo>
                  <a:cubicBezTo>
                    <a:pt x="52" y="3"/>
                    <a:pt x="52" y="3"/>
                    <a:pt x="52" y="2"/>
                  </a:cubicBezTo>
                  <a:cubicBezTo>
                    <a:pt x="51" y="2"/>
                    <a:pt x="51" y="3"/>
                    <a:pt x="51" y="3"/>
                  </a:cubicBezTo>
                  <a:cubicBezTo>
                    <a:pt x="34" y="2"/>
                    <a:pt x="17" y="1"/>
                    <a:pt x="0" y="0"/>
                  </a:cubicBezTo>
                  <a:cubicBezTo>
                    <a:pt x="2" y="1"/>
                    <a:pt x="4" y="2"/>
                    <a:pt x="7" y="4"/>
                  </a:cubicBezTo>
                  <a:cubicBezTo>
                    <a:pt x="2" y="8"/>
                    <a:pt x="11" y="5"/>
                    <a:pt x="9" y="10"/>
                  </a:cubicBezTo>
                  <a:cubicBezTo>
                    <a:pt x="8" y="11"/>
                    <a:pt x="5" y="10"/>
                    <a:pt x="3" y="9"/>
                  </a:cubicBezTo>
                  <a:cubicBezTo>
                    <a:pt x="3" y="11"/>
                    <a:pt x="5" y="14"/>
                    <a:pt x="4" y="17"/>
                  </a:cubicBezTo>
                  <a:cubicBezTo>
                    <a:pt x="11" y="20"/>
                    <a:pt x="13" y="9"/>
                    <a:pt x="19" y="11"/>
                  </a:cubicBezTo>
                  <a:cubicBezTo>
                    <a:pt x="18" y="14"/>
                    <a:pt x="16" y="16"/>
                    <a:pt x="20" y="16"/>
                  </a:cubicBezTo>
                  <a:cubicBezTo>
                    <a:pt x="19" y="17"/>
                    <a:pt x="19" y="17"/>
                    <a:pt x="19" y="17"/>
                  </a:cubicBezTo>
                  <a:cubicBezTo>
                    <a:pt x="26" y="14"/>
                    <a:pt x="24" y="24"/>
                    <a:pt x="29" y="16"/>
                  </a:cubicBezTo>
                  <a:cubicBezTo>
                    <a:pt x="28" y="20"/>
                    <a:pt x="28" y="20"/>
                    <a:pt x="28" y="20"/>
                  </a:cubicBezTo>
                  <a:cubicBezTo>
                    <a:pt x="32" y="17"/>
                    <a:pt x="38" y="18"/>
                    <a:pt x="41" y="17"/>
                  </a:cubicBezTo>
                  <a:cubicBezTo>
                    <a:pt x="41" y="18"/>
                    <a:pt x="41" y="18"/>
                    <a:pt x="41" y="18"/>
                  </a:cubicBezTo>
                  <a:cubicBezTo>
                    <a:pt x="50" y="14"/>
                    <a:pt x="46" y="18"/>
                    <a:pt x="56" y="16"/>
                  </a:cubicBezTo>
                  <a:cubicBezTo>
                    <a:pt x="51" y="21"/>
                    <a:pt x="51" y="21"/>
                    <a:pt x="51" y="21"/>
                  </a:cubicBezTo>
                  <a:cubicBezTo>
                    <a:pt x="55" y="23"/>
                    <a:pt x="56" y="18"/>
                    <a:pt x="59" y="19"/>
                  </a:cubicBezTo>
                  <a:cubicBezTo>
                    <a:pt x="58" y="19"/>
                    <a:pt x="59" y="22"/>
                    <a:pt x="56" y="23"/>
                  </a:cubicBezTo>
                  <a:cubicBezTo>
                    <a:pt x="69" y="16"/>
                    <a:pt x="69" y="16"/>
                    <a:pt x="69" y="16"/>
                  </a:cubicBezTo>
                  <a:cubicBezTo>
                    <a:pt x="72" y="13"/>
                    <a:pt x="69" y="13"/>
                    <a:pt x="68" y="1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4" name="Freeform 1461"/>
            <p:cNvSpPr>
              <a:spLocks/>
            </p:cNvSpPr>
            <p:nvPr/>
          </p:nvSpPr>
          <p:spPr bwMode="auto">
            <a:xfrm>
              <a:off x="4228" y="1580"/>
              <a:ext cx="197" cy="111"/>
            </a:xfrm>
            <a:custGeom>
              <a:avLst/>
              <a:gdLst>
                <a:gd name="T0" fmla="*/ 36 w 87"/>
                <a:gd name="T1" fmla="*/ 11 h 49"/>
                <a:gd name="T2" fmla="*/ 43 w 87"/>
                <a:gd name="T3" fmla="*/ 1 h 49"/>
                <a:gd name="T4" fmla="*/ 35 w 87"/>
                <a:gd name="T5" fmla="*/ 3 h 49"/>
                <a:gd name="T6" fmla="*/ 30 w 87"/>
                <a:gd name="T7" fmla="*/ 16 h 49"/>
                <a:gd name="T8" fmla="*/ 20 w 87"/>
                <a:gd name="T9" fmla="*/ 16 h 49"/>
                <a:gd name="T10" fmla="*/ 32 w 87"/>
                <a:gd name="T11" fmla="*/ 8 h 49"/>
                <a:gd name="T12" fmla="*/ 24 w 87"/>
                <a:gd name="T13" fmla="*/ 11 h 49"/>
                <a:gd name="T14" fmla="*/ 17 w 87"/>
                <a:gd name="T15" fmla="*/ 1 h 49"/>
                <a:gd name="T16" fmla="*/ 6 w 87"/>
                <a:gd name="T17" fmla="*/ 5 h 49"/>
                <a:gd name="T18" fmla="*/ 2 w 87"/>
                <a:gd name="T19" fmla="*/ 17 h 49"/>
                <a:gd name="T20" fmla="*/ 4 w 87"/>
                <a:gd name="T21" fmla="*/ 14 h 49"/>
                <a:gd name="T22" fmla="*/ 5 w 87"/>
                <a:gd name="T23" fmla="*/ 18 h 49"/>
                <a:gd name="T24" fmla="*/ 13 w 87"/>
                <a:gd name="T25" fmla="*/ 12 h 49"/>
                <a:gd name="T26" fmla="*/ 14 w 87"/>
                <a:gd name="T27" fmla="*/ 16 h 49"/>
                <a:gd name="T28" fmla="*/ 11 w 87"/>
                <a:gd name="T29" fmla="*/ 16 h 49"/>
                <a:gd name="T30" fmla="*/ 17 w 87"/>
                <a:gd name="T31" fmla="*/ 19 h 49"/>
                <a:gd name="T32" fmla="*/ 13 w 87"/>
                <a:gd name="T33" fmla="*/ 22 h 49"/>
                <a:gd name="T34" fmla="*/ 26 w 87"/>
                <a:gd name="T35" fmla="*/ 20 h 49"/>
                <a:gd name="T36" fmla="*/ 19 w 87"/>
                <a:gd name="T37" fmla="*/ 25 h 49"/>
                <a:gd name="T38" fmla="*/ 29 w 87"/>
                <a:gd name="T39" fmla="*/ 33 h 49"/>
                <a:gd name="T40" fmla="*/ 32 w 87"/>
                <a:gd name="T41" fmla="*/ 30 h 49"/>
                <a:gd name="T42" fmla="*/ 28 w 87"/>
                <a:gd name="T43" fmla="*/ 38 h 49"/>
                <a:gd name="T44" fmla="*/ 40 w 87"/>
                <a:gd name="T45" fmla="*/ 44 h 49"/>
                <a:gd name="T46" fmla="*/ 80 w 87"/>
                <a:gd name="T47" fmla="*/ 22 h 49"/>
                <a:gd name="T48" fmla="*/ 78 w 87"/>
                <a:gd name="T49" fmla="*/ 23 h 49"/>
                <a:gd name="T50" fmla="*/ 87 w 87"/>
                <a:gd name="T51" fmla="*/ 12 h 49"/>
                <a:gd name="T52" fmla="*/ 77 w 87"/>
                <a:gd name="T53" fmla="*/ 17 h 49"/>
                <a:gd name="T54" fmla="*/ 85 w 87"/>
                <a:gd name="T55" fmla="*/ 6 h 49"/>
                <a:gd name="T56" fmla="*/ 41 w 87"/>
                <a:gd name="T57" fmla="*/ 21 h 49"/>
                <a:gd name="T58" fmla="*/ 38 w 87"/>
                <a:gd name="T59" fmla="*/ 10 h 49"/>
                <a:gd name="T60" fmla="*/ 49 w 87"/>
                <a:gd name="T61" fmla="*/ 7 h 49"/>
                <a:gd name="T62" fmla="*/ 45 w 87"/>
                <a:gd name="T63" fmla="*/ 2 h 49"/>
                <a:gd name="T64" fmla="*/ 36 w 87"/>
                <a:gd name="T65"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49">
                  <a:moveTo>
                    <a:pt x="36" y="11"/>
                  </a:moveTo>
                  <a:cubicBezTo>
                    <a:pt x="29" y="6"/>
                    <a:pt x="45" y="5"/>
                    <a:pt x="43" y="1"/>
                  </a:cubicBezTo>
                  <a:cubicBezTo>
                    <a:pt x="41" y="0"/>
                    <a:pt x="37" y="3"/>
                    <a:pt x="35" y="3"/>
                  </a:cubicBezTo>
                  <a:cubicBezTo>
                    <a:pt x="43" y="5"/>
                    <a:pt x="23" y="13"/>
                    <a:pt x="30" y="16"/>
                  </a:cubicBezTo>
                  <a:cubicBezTo>
                    <a:pt x="23" y="21"/>
                    <a:pt x="20" y="19"/>
                    <a:pt x="20" y="16"/>
                  </a:cubicBezTo>
                  <a:cubicBezTo>
                    <a:pt x="24" y="8"/>
                    <a:pt x="26" y="13"/>
                    <a:pt x="32" y="8"/>
                  </a:cubicBezTo>
                  <a:cubicBezTo>
                    <a:pt x="29" y="7"/>
                    <a:pt x="28" y="8"/>
                    <a:pt x="24" y="11"/>
                  </a:cubicBezTo>
                  <a:cubicBezTo>
                    <a:pt x="23" y="6"/>
                    <a:pt x="11" y="11"/>
                    <a:pt x="17" y="1"/>
                  </a:cubicBezTo>
                  <a:cubicBezTo>
                    <a:pt x="14" y="0"/>
                    <a:pt x="11" y="3"/>
                    <a:pt x="6" y="5"/>
                  </a:cubicBezTo>
                  <a:cubicBezTo>
                    <a:pt x="0" y="11"/>
                    <a:pt x="6" y="11"/>
                    <a:pt x="2" y="17"/>
                  </a:cubicBezTo>
                  <a:cubicBezTo>
                    <a:pt x="3" y="16"/>
                    <a:pt x="3" y="15"/>
                    <a:pt x="4" y="14"/>
                  </a:cubicBezTo>
                  <a:cubicBezTo>
                    <a:pt x="5" y="18"/>
                    <a:pt x="5" y="18"/>
                    <a:pt x="5" y="18"/>
                  </a:cubicBezTo>
                  <a:cubicBezTo>
                    <a:pt x="5" y="14"/>
                    <a:pt x="12" y="12"/>
                    <a:pt x="13" y="12"/>
                  </a:cubicBezTo>
                  <a:cubicBezTo>
                    <a:pt x="14" y="13"/>
                    <a:pt x="16" y="14"/>
                    <a:pt x="14" y="16"/>
                  </a:cubicBezTo>
                  <a:cubicBezTo>
                    <a:pt x="11" y="16"/>
                    <a:pt x="11" y="16"/>
                    <a:pt x="11" y="16"/>
                  </a:cubicBezTo>
                  <a:cubicBezTo>
                    <a:pt x="11" y="19"/>
                    <a:pt x="19" y="15"/>
                    <a:pt x="17" y="19"/>
                  </a:cubicBezTo>
                  <a:cubicBezTo>
                    <a:pt x="16" y="21"/>
                    <a:pt x="14" y="21"/>
                    <a:pt x="13" y="22"/>
                  </a:cubicBezTo>
                  <a:cubicBezTo>
                    <a:pt x="19" y="19"/>
                    <a:pt x="21" y="21"/>
                    <a:pt x="26" y="20"/>
                  </a:cubicBezTo>
                  <a:cubicBezTo>
                    <a:pt x="19" y="25"/>
                    <a:pt x="19" y="25"/>
                    <a:pt x="19" y="25"/>
                  </a:cubicBezTo>
                  <a:cubicBezTo>
                    <a:pt x="27" y="20"/>
                    <a:pt x="30" y="27"/>
                    <a:pt x="29" y="33"/>
                  </a:cubicBezTo>
                  <a:cubicBezTo>
                    <a:pt x="30" y="32"/>
                    <a:pt x="30" y="30"/>
                    <a:pt x="32" y="30"/>
                  </a:cubicBezTo>
                  <a:cubicBezTo>
                    <a:pt x="35" y="30"/>
                    <a:pt x="32" y="35"/>
                    <a:pt x="28" y="38"/>
                  </a:cubicBezTo>
                  <a:cubicBezTo>
                    <a:pt x="35" y="34"/>
                    <a:pt x="31" y="49"/>
                    <a:pt x="40" y="44"/>
                  </a:cubicBezTo>
                  <a:cubicBezTo>
                    <a:pt x="53" y="37"/>
                    <a:pt x="67" y="30"/>
                    <a:pt x="80" y="22"/>
                  </a:cubicBezTo>
                  <a:cubicBezTo>
                    <a:pt x="79" y="22"/>
                    <a:pt x="78" y="23"/>
                    <a:pt x="78" y="23"/>
                  </a:cubicBezTo>
                  <a:cubicBezTo>
                    <a:pt x="82" y="16"/>
                    <a:pt x="81" y="16"/>
                    <a:pt x="87" y="12"/>
                  </a:cubicBezTo>
                  <a:cubicBezTo>
                    <a:pt x="83" y="14"/>
                    <a:pt x="79" y="19"/>
                    <a:pt x="77" y="17"/>
                  </a:cubicBezTo>
                  <a:cubicBezTo>
                    <a:pt x="80" y="15"/>
                    <a:pt x="86" y="9"/>
                    <a:pt x="85" y="6"/>
                  </a:cubicBezTo>
                  <a:cubicBezTo>
                    <a:pt x="73" y="6"/>
                    <a:pt x="55" y="18"/>
                    <a:pt x="41" y="21"/>
                  </a:cubicBezTo>
                  <a:cubicBezTo>
                    <a:pt x="45" y="16"/>
                    <a:pt x="39" y="13"/>
                    <a:pt x="38" y="10"/>
                  </a:cubicBezTo>
                  <a:cubicBezTo>
                    <a:pt x="44" y="6"/>
                    <a:pt x="46" y="6"/>
                    <a:pt x="49" y="7"/>
                  </a:cubicBezTo>
                  <a:cubicBezTo>
                    <a:pt x="48" y="6"/>
                    <a:pt x="46" y="4"/>
                    <a:pt x="45" y="2"/>
                  </a:cubicBezTo>
                  <a:lnTo>
                    <a:pt x="36" y="11"/>
                  </a:ln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5" name="Freeform 1462"/>
            <p:cNvSpPr>
              <a:spLocks noEditPoints="1"/>
            </p:cNvSpPr>
            <p:nvPr/>
          </p:nvSpPr>
          <p:spPr bwMode="auto">
            <a:xfrm>
              <a:off x="4178" y="1155"/>
              <a:ext cx="892" cy="872"/>
            </a:xfrm>
            <a:custGeom>
              <a:avLst/>
              <a:gdLst>
                <a:gd name="T0" fmla="*/ 120 w 393"/>
                <a:gd name="T1" fmla="*/ 187 h 384"/>
                <a:gd name="T2" fmla="*/ 95 w 393"/>
                <a:gd name="T3" fmla="*/ 168 h 384"/>
                <a:gd name="T4" fmla="*/ 76 w 393"/>
                <a:gd name="T5" fmla="*/ 137 h 384"/>
                <a:gd name="T6" fmla="*/ 68 w 393"/>
                <a:gd name="T7" fmla="*/ 103 h 384"/>
                <a:gd name="T8" fmla="*/ 26 w 393"/>
                <a:gd name="T9" fmla="*/ 66 h 384"/>
                <a:gd name="T10" fmla="*/ 13 w 393"/>
                <a:gd name="T11" fmla="*/ 18 h 384"/>
                <a:gd name="T12" fmla="*/ 43 w 393"/>
                <a:gd name="T13" fmla="*/ 17 h 384"/>
                <a:gd name="T14" fmla="*/ 57 w 393"/>
                <a:gd name="T15" fmla="*/ 42 h 384"/>
                <a:gd name="T16" fmla="*/ 75 w 393"/>
                <a:gd name="T17" fmla="*/ 61 h 384"/>
                <a:gd name="T18" fmla="*/ 111 w 393"/>
                <a:gd name="T19" fmla="*/ 78 h 384"/>
                <a:gd name="T20" fmla="*/ 131 w 393"/>
                <a:gd name="T21" fmla="*/ 95 h 384"/>
                <a:gd name="T22" fmla="*/ 147 w 393"/>
                <a:gd name="T23" fmla="*/ 118 h 384"/>
                <a:gd name="T24" fmla="*/ 177 w 393"/>
                <a:gd name="T25" fmla="*/ 143 h 384"/>
                <a:gd name="T26" fmla="*/ 204 w 393"/>
                <a:gd name="T27" fmla="*/ 116 h 384"/>
                <a:gd name="T28" fmla="*/ 175 w 393"/>
                <a:gd name="T29" fmla="*/ 123 h 384"/>
                <a:gd name="T30" fmla="*/ 202 w 393"/>
                <a:gd name="T31" fmla="*/ 104 h 384"/>
                <a:gd name="T32" fmla="*/ 222 w 393"/>
                <a:gd name="T33" fmla="*/ 124 h 384"/>
                <a:gd name="T34" fmla="*/ 192 w 393"/>
                <a:gd name="T35" fmla="*/ 156 h 384"/>
                <a:gd name="T36" fmla="*/ 208 w 393"/>
                <a:gd name="T37" fmla="*/ 174 h 384"/>
                <a:gd name="T38" fmla="*/ 238 w 393"/>
                <a:gd name="T39" fmla="*/ 160 h 384"/>
                <a:gd name="T40" fmla="*/ 222 w 393"/>
                <a:gd name="T41" fmla="*/ 153 h 384"/>
                <a:gd name="T42" fmla="*/ 247 w 393"/>
                <a:gd name="T43" fmla="*/ 150 h 384"/>
                <a:gd name="T44" fmla="*/ 263 w 393"/>
                <a:gd name="T45" fmla="*/ 194 h 384"/>
                <a:gd name="T46" fmla="*/ 258 w 393"/>
                <a:gd name="T47" fmla="*/ 172 h 384"/>
                <a:gd name="T48" fmla="*/ 241 w 393"/>
                <a:gd name="T49" fmla="*/ 197 h 384"/>
                <a:gd name="T50" fmla="*/ 259 w 393"/>
                <a:gd name="T51" fmla="*/ 209 h 384"/>
                <a:gd name="T52" fmla="*/ 275 w 393"/>
                <a:gd name="T53" fmla="*/ 195 h 384"/>
                <a:gd name="T54" fmla="*/ 286 w 393"/>
                <a:gd name="T55" fmla="*/ 204 h 384"/>
                <a:gd name="T56" fmla="*/ 303 w 393"/>
                <a:gd name="T57" fmla="*/ 206 h 384"/>
                <a:gd name="T58" fmla="*/ 287 w 393"/>
                <a:gd name="T59" fmla="*/ 214 h 384"/>
                <a:gd name="T60" fmla="*/ 301 w 393"/>
                <a:gd name="T61" fmla="*/ 219 h 384"/>
                <a:gd name="T62" fmla="*/ 313 w 393"/>
                <a:gd name="T63" fmla="*/ 223 h 384"/>
                <a:gd name="T64" fmla="*/ 312 w 393"/>
                <a:gd name="T65" fmla="*/ 245 h 384"/>
                <a:gd name="T66" fmla="*/ 330 w 393"/>
                <a:gd name="T67" fmla="*/ 232 h 384"/>
                <a:gd name="T68" fmla="*/ 320 w 393"/>
                <a:gd name="T69" fmla="*/ 268 h 384"/>
                <a:gd name="T70" fmla="*/ 372 w 393"/>
                <a:gd name="T71" fmla="*/ 269 h 384"/>
                <a:gd name="T72" fmla="*/ 360 w 393"/>
                <a:gd name="T73" fmla="*/ 288 h 384"/>
                <a:gd name="T74" fmla="*/ 373 w 393"/>
                <a:gd name="T75" fmla="*/ 294 h 384"/>
                <a:gd name="T76" fmla="*/ 387 w 393"/>
                <a:gd name="T77" fmla="*/ 293 h 384"/>
                <a:gd name="T78" fmla="*/ 393 w 393"/>
                <a:gd name="T79" fmla="*/ 317 h 384"/>
                <a:gd name="T80" fmla="*/ 365 w 393"/>
                <a:gd name="T81" fmla="*/ 331 h 384"/>
                <a:gd name="T82" fmla="*/ 357 w 393"/>
                <a:gd name="T83" fmla="*/ 347 h 384"/>
                <a:gd name="T84" fmla="*/ 383 w 393"/>
                <a:gd name="T85" fmla="*/ 355 h 384"/>
                <a:gd name="T86" fmla="*/ 351 w 393"/>
                <a:gd name="T87" fmla="*/ 381 h 384"/>
                <a:gd name="T88" fmla="*/ 335 w 393"/>
                <a:gd name="T89" fmla="*/ 371 h 384"/>
                <a:gd name="T90" fmla="*/ 304 w 393"/>
                <a:gd name="T91" fmla="*/ 379 h 384"/>
                <a:gd name="T92" fmla="*/ 298 w 393"/>
                <a:gd name="T93" fmla="*/ 343 h 384"/>
                <a:gd name="T94" fmla="*/ 257 w 393"/>
                <a:gd name="T95" fmla="*/ 331 h 384"/>
                <a:gd name="T96" fmla="*/ 205 w 393"/>
                <a:gd name="T97" fmla="*/ 310 h 384"/>
                <a:gd name="T98" fmla="*/ 197 w 393"/>
                <a:gd name="T99" fmla="*/ 281 h 384"/>
                <a:gd name="T100" fmla="*/ 193 w 393"/>
                <a:gd name="T101" fmla="*/ 284 h 384"/>
                <a:gd name="T102" fmla="*/ 150 w 393"/>
                <a:gd name="T103" fmla="*/ 272 h 384"/>
                <a:gd name="T104" fmla="*/ 143 w 393"/>
                <a:gd name="T105" fmla="*/ 243 h 384"/>
                <a:gd name="T106" fmla="*/ 126 w 393"/>
                <a:gd name="T107" fmla="*/ 250 h 384"/>
                <a:gd name="T108" fmla="*/ 125 w 393"/>
                <a:gd name="T109" fmla="*/ 236 h 384"/>
                <a:gd name="T110" fmla="*/ 157 w 393"/>
                <a:gd name="T111" fmla="*/ 190 h 384"/>
                <a:gd name="T112" fmla="*/ 231 w 393"/>
                <a:gd name="T113" fmla="*/ 264 h 384"/>
                <a:gd name="T114" fmla="*/ 215 w 393"/>
                <a:gd name="T115" fmla="*/ 300 h 384"/>
                <a:gd name="T116" fmla="*/ 226 w 393"/>
                <a:gd name="T117" fmla="*/ 296 h 384"/>
                <a:gd name="T118" fmla="*/ 255 w 393"/>
                <a:gd name="T119" fmla="*/ 297 h 384"/>
                <a:gd name="T120" fmla="*/ 284 w 393"/>
                <a:gd name="T121" fmla="*/ 299 h 384"/>
                <a:gd name="T122" fmla="*/ 276 w 393"/>
                <a:gd name="T123" fmla="*/ 267 h 384"/>
                <a:gd name="T124" fmla="*/ 272 w 393"/>
                <a:gd name="T125" fmla="*/ 2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384">
                  <a:moveTo>
                    <a:pt x="136" y="190"/>
                  </a:moveTo>
                  <a:cubicBezTo>
                    <a:pt x="136" y="190"/>
                    <a:pt x="135" y="190"/>
                    <a:pt x="135" y="190"/>
                  </a:cubicBezTo>
                  <a:cubicBezTo>
                    <a:pt x="136" y="189"/>
                    <a:pt x="136" y="189"/>
                    <a:pt x="136" y="189"/>
                  </a:cubicBezTo>
                  <a:cubicBezTo>
                    <a:pt x="136" y="189"/>
                    <a:pt x="136" y="188"/>
                    <a:pt x="136" y="187"/>
                  </a:cubicBezTo>
                  <a:cubicBezTo>
                    <a:pt x="135" y="187"/>
                    <a:pt x="135" y="187"/>
                    <a:pt x="134" y="187"/>
                  </a:cubicBezTo>
                  <a:cubicBezTo>
                    <a:pt x="135" y="187"/>
                    <a:pt x="135" y="187"/>
                    <a:pt x="135" y="186"/>
                  </a:cubicBezTo>
                  <a:cubicBezTo>
                    <a:pt x="135" y="185"/>
                    <a:pt x="135" y="185"/>
                    <a:pt x="135" y="185"/>
                  </a:cubicBezTo>
                  <a:cubicBezTo>
                    <a:pt x="131" y="188"/>
                    <a:pt x="125" y="188"/>
                    <a:pt x="122" y="190"/>
                  </a:cubicBezTo>
                  <a:cubicBezTo>
                    <a:pt x="119" y="190"/>
                    <a:pt x="117" y="190"/>
                    <a:pt x="116" y="189"/>
                  </a:cubicBezTo>
                  <a:cubicBezTo>
                    <a:pt x="117" y="189"/>
                    <a:pt x="119" y="190"/>
                    <a:pt x="120" y="187"/>
                  </a:cubicBezTo>
                  <a:cubicBezTo>
                    <a:pt x="121" y="183"/>
                    <a:pt x="126" y="176"/>
                    <a:pt x="118" y="179"/>
                  </a:cubicBezTo>
                  <a:cubicBezTo>
                    <a:pt x="119" y="180"/>
                    <a:pt x="119" y="180"/>
                    <a:pt x="119" y="180"/>
                  </a:cubicBezTo>
                  <a:cubicBezTo>
                    <a:pt x="108" y="185"/>
                    <a:pt x="108" y="185"/>
                    <a:pt x="108" y="185"/>
                  </a:cubicBezTo>
                  <a:cubicBezTo>
                    <a:pt x="110" y="180"/>
                    <a:pt x="114" y="183"/>
                    <a:pt x="117" y="180"/>
                  </a:cubicBezTo>
                  <a:cubicBezTo>
                    <a:pt x="110" y="182"/>
                    <a:pt x="118" y="168"/>
                    <a:pt x="110" y="174"/>
                  </a:cubicBezTo>
                  <a:cubicBezTo>
                    <a:pt x="113" y="170"/>
                    <a:pt x="120" y="162"/>
                    <a:pt x="117" y="161"/>
                  </a:cubicBezTo>
                  <a:cubicBezTo>
                    <a:pt x="114" y="167"/>
                    <a:pt x="113" y="163"/>
                    <a:pt x="110" y="169"/>
                  </a:cubicBezTo>
                  <a:cubicBezTo>
                    <a:pt x="107" y="171"/>
                    <a:pt x="109" y="165"/>
                    <a:pt x="106" y="169"/>
                  </a:cubicBezTo>
                  <a:cubicBezTo>
                    <a:pt x="108" y="167"/>
                    <a:pt x="108" y="167"/>
                    <a:pt x="108" y="167"/>
                  </a:cubicBezTo>
                  <a:cubicBezTo>
                    <a:pt x="111" y="157"/>
                    <a:pt x="99" y="166"/>
                    <a:pt x="95" y="168"/>
                  </a:cubicBezTo>
                  <a:cubicBezTo>
                    <a:pt x="89" y="166"/>
                    <a:pt x="90" y="162"/>
                    <a:pt x="86" y="159"/>
                  </a:cubicBezTo>
                  <a:cubicBezTo>
                    <a:pt x="88" y="156"/>
                    <a:pt x="95" y="148"/>
                    <a:pt x="94" y="147"/>
                  </a:cubicBezTo>
                  <a:cubicBezTo>
                    <a:pt x="89" y="150"/>
                    <a:pt x="85" y="148"/>
                    <a:pt x="79" y="153"/>
                  </a:cubicBezTo>
                  <a:cubicBezTo>
                    <a:pt x="80" y="157"/>
                    <a:pt x="85" y="151"/>
                    <a:pt x="88" y="151"/>
                  </a:cubicBezTo>
                  <a:cubicBezTo>
                    <a:pt x="84" y="157"/>
                    <a:pt x="83" y="156"/>
                    <a:pt x="81" y="161"/>
                  </a:cubicBezTo>
                  <a:cubicBezTo>
                    <a:pt x="82" y="158"/>
                    <a:pt x="73" y="157"/>
                    <a:pt x="76" y="151"/>
                  </a:cubicBezTo>
                  <a:cubicBezTo>
                    <a:pt x="78" y="151"/>
                    <a:pt x="78" y="151"/>
                    <a:pt x="78" y="151"/>
                  </a:cubicBezTo>
                  <a:cubicBezTo>
                    <a:pt x="78" y="146"/>
                    <a:pt x="90" y="134"/>
                    <a:pt x="79" y="137"/>
                  </a:cubicBezTo>
                  <a:cubicBezTo>
                    <a:pt x="74" y="138"/>
                    <a:pt x="74" y="138"/>
                    <a:pt x="74" y="138"/>
                  </a:cubicBezTo>
                  <a:cubicBezTo>
                    <a:pt x="75" y="138"/>
                    <a:pt x="76" y="137"/>
                    <a:pt x="76" y="137"/>
                  </a:cubicBezTo>
                  <a:cubicBezTo>
                    <a:pt x="74" y="133"/>
                    <a:pt x="80" y="129"/>
                    <a:pt x="73" y="130"/>
                  </a:cubicBezTo>
                  <a:cubicBezTo>
                    <a:pt x="73" y="130"/>
                    <a:pt x="74" y="129"/>
                    <a:pt x="74" y="129"/>
                  </a:cubicBezTo>
                  <a:cubicBezTo>
                    <a:pt x="75" y="124"/>
                    <a:pt x="68" y="128"/>
                    <a:pt x="65" y="127"/>
                  </a:cubicBezTo>
                  <a:cubicBezTo>
                    <a:pt x="69" y="123"/>
                    <a:pt x="70" y="124"/>
                    <a:pt x="73" y="122"/>
                  </a:cubicBezTo>
                  <a:cubicBezTo>
                    <a:pt x="72" y="117"/>
                    <a:pt x="62" y="119"/>
                    <a:pt x="54" y="121"/>
                  </a:cubicBezTo>
                  <a:cubicBezTo>
                    <a:pt x="55" y="117"/>
                    <a:pt x="55" y="117"/>
                    <a:pt x="55" y="117"/>
                  </a:cubicBezTo>
                  <a:cubicBezTo>
                    <a:pt x="58" y="117"/>
                    <a:pt x="64" y="115"/>
                    <a:pt x="66" y="112"/>
                  </a:cubicBezTo>
                  <a:cubicBezTo>
                    <a:pt x="64" y="112"/>
                    <a:pt x="62" y="114"/>
                    <a:pt x="62" y="111"/>
                  </a:cubicBezTo>
                  <a:cubicBezTo>
                    <a:pt x="65" y="109"/>
                    <a:pt x="68" y="108"/>
                    <a:pt x="72" y="106"/>
                  </a:cubicBezTo>
                  <a:cubicBezTo>
                    <a:pt x="74" y="98"/>
                    <a:pt x="62" y="113"/>
                    <a:pt x="68" y="103"/>
                  </a:cubicBezTo>
                  <a:cubicBezTo>
                    <a:pt x="67" y="102"/>
                    <a:pt x="63" y="105"/>
                    <a:pt x="59" y="107"/>
                  </a:cubicBezTo>
                  <a:cubicBezTo>
                    <a:pt x="62" y="102"/>
                    <a:pt x="62" y="102"/>
                    <a:pt x="62" y="102"/>
                  </a:cubicBezTo>
                  <a:cubicBezTo>
                    <a:pt x="57" y="105"/>
                    <a:pt x="55" y="103"/>
                    <a:pt x="53" y="101"/>
                  </a:cubicBezTo>
                  <a:cubicBezTo>
                    <a:pt x="51" y="103"/>
                    <a:pt x="50" y="106"/>
                    <a:pt x="52" y="106"/>
                  </a:cubicBezTo>
                  <a:cubicBezTo>
                    <a:pt x="48" y="108"/>
                    <a:pt x="45" y="108"/>
                    <a:pt x="44" y="106"/>
                  </a:cubicBezTo>
                  <a:cubicBezTo>
                    <a:pt x="53" y="99"/>
                    <a:pt x="37" y="99"/>
                    <a:pt x="49" y="93"/>
                  </a:cubicBezTo>
                  <a:cubicBezTo>
                    <a:pt x="42" y="89"/>
                    <a:pt x="36" y="82"/>
                    <a:pt x="29" y="80"/>
                  </a:cubicBezTo>
                  <a:cubicBezTo>
                    <a:pt x="31" y="77"/>
                    <a:pt x="30" y="75"/>
                    <a:pt x="36" y="74"/>
                  </a:cubicBezTo>
                  <a:cubicBezTo>
                    <a:pt x="33" y="69"/>
                    <a:pt x="21" y="72"/>
                    <a:pt x="21" y="65"/>
                  </a:cubicBezTo>
                  <a:cubicBezTo>
                    <a:pt x="22" y="64"/>
                    <a:pt x="23" y="68"/>
                    <a:pt x="26" y="66"/>
                  </a:cubicBezTo>
                  <a:cubicBezTo>
                    <a:pt x="20" y="64"/>
                    <a:pt x="27" y="58"/>
                    <a:pt x="22" y="54"/>
                  </a:cubicBezTo>
                  <a:cubicBezTo>
                    <a:pt x="23" y="54"/>
                    <a:pt x="25" y="54"/>
                    <a:pt x="26" y="53"/>
                  </a:cubicBezTo>
                  <a:cubicBezTo>
                    <a:pt x="25" y="54"/>
                    <a:pt x="22" y="53"/>
                    <a:pt x="20" y="52"/>
                  </a:cubicBezTo>
                  <a:cubicBezTo>
                    <a:pt x="20" y="51"/>
                    <a:pt x="21" y="53"/>
                    <a:pt x="22" y="52"/>
                  </a:cubicBezTo>
                  <a:cubicBezTo>
                    <a:pt x="23" y="46"/>
                    <a:pt x="19" y="42"/>
                    <a:pt x="15" y="38"/>
                  </a:cubicBezTo>
                  <a:cubicBezTo>
                    <a:pt x="10" y="34"/>
                    <a:pt x="5" y="30"/>
                    <a:pt x="4" y="24"/>
                  </a:cubicBezTo>
                  <a:cubicBezTo>
                    <a:pt x="5" y="27"/>
                    <a:pt x="13" y="27"/>
                    <a:pt x="16" y="26"/>
                  </a:cubicBezTo>
                  <a:cubicBezTo>
                    <a:pt x="15" y="23"/>
                    <a:pt x="15" y="23"/>
                    <a:pt x="15" y="23"/>
                  </a:cubicBezTo>
                  <a:cubicBezTo>
                    <a:pt x="11" y="23"/>
                    <a:pt x="11" y="20"/>
                    <a:pt x="8" y="19"/>
                  </a:cubicBezTo>
                  <a:cubicBezTo>
                    <a:pt x="9" y="18"/>
                    <a:pt x="11" y="17"/>
                    <a:pt x="13" y="18"/>
                  </a:cubicBezTo>
                  <a:cubicBezTo>
                    <a:pt x="16" y="14"/>
                    <a:pt x="12" y="13"/>
                    <a:pt x="8" y="10"/>
                  </a:cubicBezTo>
                  <a:cubicBezTo>
                    <a:pt x="4" y="8"/>
                    <a:pt x="0" y="4"/>
                    <a:pt x="2" y="0"/>
                  </a:cubicBezTo>
                  <a:cubicBezTo>
                    <a:pt x="7" y="4"/>
                    <a:pt x="12" y="7"/>
                    <a:pt x="17" y="10"/>
                  </a:cubicBezTo>
                  <a:cubicBezTo>
                    <a:pt x="19" y="9"/>
                    <a:pt x="21" y="8"/>
                    <a:pt x="23" y="7"/>
                  </a:cubicBezTo>
                  <a:cubicBezTo>
                    <a:pt x="25" y="8"/>
                    <a:pt x="28" y="10"/>
                    <a:pt x="30" y="11"/>
                  </a:cubicBezTo>
                  <a:cubicBezTo>
                    <a:pt x="34" y="8"/>
                    <a:pt x="24" y="7"/>
                    <a:pt x="30" y="6"/>
                  </a:cubicBezTo>
                  <a:cubicBezTo>
                    <a:pt x="32" y="7"/>
                    <a:pt x="31" y="8"/>
                    <a:pt x="35" y="8"/>
                  </a:cubicBezTo>
                  <a:cubicBezTo>
                    <a:pt x="37" y="6"/>
                    <a:pt x="32" y="6"/>
                    <a:pt x="31" y="4"/>
                  </a:cubicBezTo>
                  <a:cubicBezTo>
                    <a:pt x="43" y="8"/>
                    <a:pt x="43" y="14"/>
                    <a:pt x="47" y="17"/>
                  </a:cubicBezTo>
                  <a:cubicBezTo>
                    <a:pt x="48" y="18"/>
                    <a:pt x="44" y="17"/>
                    <a:pt x="43" y="17"/>
                  </a:cubicBezTo>
                  <a:cubicBezTo>
                    <a:pt x="43" y="19"/>
                    <a:pt x="40" y="20"/>
                    <a:pt x="42" y="22"/>
                  </a:cubicBezTo>
                  <a:cubicBezTo>
                    <a:pt x="47" y="22"/>
                    <a:pt x="46" y="20"/>
                    <a:pt x="46" y="19"/>
                  </a:cubicBezTo>
                  <a:cubicBezTo>
                    <a:pt x="50" y="19"/>
                    <a:pt x="50" y="19"/>
                    <a:pt x="51" y="20"/>
                  </a:cubicBezTo>
                  <a:cubicBezTo>
                    <a:pt x="45" y="21"/>
                    <a:pt x="50" y="25"/>
                    <a:pt x="44" y="29"/>
                  </a:cubicBezTo>
                  <a:cubicBezTo>
                    <a:pt x="45" y="31"/>
                    <a:pt x="49" y="30"/>
                    <a:pt x="52" y="28"/>
                  </a:cubicBezTo>
                  <a:cubicBezTo>
                    <a:pt x="55" y="27"/>
                    <a:pt x="58" y="26"/>
                    <a:pt x="57" y="29"/>
                  </a:cubicBezTo>
                  <a:cubicBezTo>
                    <a:pt x="55" y="30"/>
                    <a:pt x="53" y="31"/>
                    <a:pt x="51" y="33"/>
                  </a:cubicBezTo>
                  <a:cubicBezTo>
                    <a:pt x="57" y="34"/>
                    <a:pt x="63" y="36"/>
                    <a:pt x="63" y="39"/>
                  </a:cubicBezTo>
                  <a:cubicBezTo>
                    <a:pt x="62" y="39"/>
                    <a:pt x="62" y="39"/>
                    <a:pt x="62" y="39"/>
                  </a:cubicBezTo>
                  <a:cubicBezTo>
                    <a:pt x="60" y="39"/>
                    <a:pt x="58" y="41"/>
                    <a:pt x="57" y="42"/>
                  </a:cubicBezTo>
                  <a:cubicBezTo>
                    <a:pt x="56" y="45"/>
                    <a:pt x="64" y="44"/>
                    <a:pt x="59" y="49"/>
                  </a:cubicBezTo>
                  <a:cubicBezTo>
                    <a:pt x="67" y="48"/>
                    <a:pt x="74" y="50"/>
                    <a:pt x="79" y="51"/>
                  </a:cubicBezTo>
                  <a:cubicBezTo>
                    <a:pt x="71" y="56"/>
                    <a:pt x="70" y="51"/>
                    <a:pt x="64" y="52"/>
                  </a:cubicBezTo>
                  <a:cubicBezTo>
                    <a:pt x="66" y="55"/>
                    <a:pt x="66" y="55"/>
                    <a:pt x="66" y="55"/>
                  </a:cubicBezTo>
                  <a:cubicBezTo>
                    <a:pt x="65" y="53"/>
                    <a:pt x="62" y="54"/>
                    <a:pt x="56" y="56"/>
                  </a:cubicBezTo>
                  <a:cubicBezTo>
                    <a:pt x="57" y="59"/>
                    <a:pt x="64" y="56"/>
                    <a:pt x="67" y="57"/>
                  </a:cubicBezTo>
                  <a:cubicBezTo>
                    <a:pt x="65" y="59"/>
                    <a:pt x="64" y="60"/>
                    <a:pt x="64" y="61"/>
                  </a:cubicBezTo>
                  <a:cubicBezTo>
                    <a:pt x="70" y="58"/>
                    <a:pt x="70" y="58"/>
                    <a:pt x="70" y="58"/>
                  </a:cubicBezTo>
                  <a:cubicBezTo>
                    <a:pt x="69" y="58"/>
                    <a:pt x="69" y="59"/>
                    <a:pt x="69" y="59"/>
                  </a:cubicBezTo>
                  <a:cubicBezTo>
                    <a:pt x="75" y="61"/>
                    <a:pt x="75" y="61"/>
                    <a:pt x="75" y="61"/>
                  </a:cubicBezTo>
                  <a:cubicBezTo>
                    <a:pt x="76" y="59"/>
                    <a:pt x="80" y="56"/>
                    <a:pt x="80" y="55"/>
                  </a:cubicBezTo>
                  <a:cubicBezTo>
                    <a:pt x="77" y="58"/>
                    <a:pt x="76" y="57"/>
                    <a:pt x="75" y="56"/>
                  </a:cubicBezTo>
                  <a:cubicBezTo>
                    <a:pt x="79" y="55"/>
                    <a:pt x="77" y="53"/>
                    <a:pt x="80" y="52"/>
                  </a:cubicBezTo>
                  <a:cubicBezTo>
                    <a:pt x="81" y="54"/>
                    <a:pt x="84" y="56"/>
                    <a:pt x="86" y="56"/>
                  </a:cubicBezTo>
                  <a:cubicBezTo>
                    <a:pt x="82" y="60"/>
                    <a:pt x="82" y="60"/>
                    <a:pt x="82" y="60"/>
                  </a:cubicBezTo>
                  <a:cubicBezTo>
                    <a:pt x="82" y="62"/>
                    <a:pt x="86" y="63"/>
                    <a:pt x="85" y="65"/>
                  </a:cubicBezTo>
                  <a:cubicBezTo>
                    <a:pt x="83" y="66"/>
                    <a:pt x="83" y="66"/>
                    <a:pt x="83" y="66"/>
                  </a:cubicBezTo>
                  <a:cubicBezTo>
                    <a:pt x="83" y="70"/>
                    <a:pt x="88" y="70"/>
                    <a:pt x="85" y="75"/>
                  </a:cubicBezTo>
                  <a:cubicBezTo>
                    <a:pt x="91" y="74"/>
                    <a:pt x="98" y="73"/>
                    <a:pt x="104" y="71"/>
                  </a:cubicBezTo>
                  <a:cubicBezTo>
                    <a:pt x="110" y="67"/>
                    <a:pt x="102" y="82"/>
                    <a:pt x="111" y="78"/>
                  </a:cubicBezTo>
                  <a:cubicBezTo>
                    <a:pt x="111" y="79"/>
                    <a:pt x="106" y="80"/>
                    <a:pt x="103" y="81"/>
                  </a:cubicBezTo>
                  <a:cubicBezTo>
                    <a:pt x="104" y="83"/>
                    <a:pt x="112" y="79"/>
                    <a:pt x="106" y="84"/>
                  </a:cubicBezTo>
                  <a:cubicBezTo>
                    <a:pt x="105" y="79"/>
                    <a:pt x="102" y="88"/>
                    <a:pt x="99" y="88"/>
                  </a:cubicBezTo>
                  <a:cubicBezTo>
                    <a:pt x="101" y="89"/>
                    <a:pt x="103" y="90"/>
                    <a:pt x="106" y="89"/>
                  </a:cubicBezTo>
                  <a:cubicBezTo>
                    <a:pt x="103" y="87"/>
                    <a:pt x="114" y="84"/>
                    <a:pt x="110" y="83"/>
                  </a:cubicBezTo>
                  <a:cubicBezTo>
                    <a:pt x="116" y="81"/>
                    <a:pt x="120" y="82"/>
                    <a:pt x="120" y="86"/>
                  </a:cubicBezTo>
                  <a:cubicBezTo>
                    <a:pt x="118" y="88"/>
                    <a:pt x="117" y="90"/>
                    <a:pt x="117" y="91"/>
                  </a:cubicBezTo>
                  <a:cubicBezTo>
                    <a:pt x="121" y="89"/>
                    <a:pt x="121" y="89"/>
                    <a:pt x="121" y="89"/>
                  </a:cubicBezTo>
                  <a:cubicBezTo>
                    <a:pt x="122" y="91"/>
                    <a:pt x="115" y="91"/>
                    <a:pt x="116" y="94"/>
                  </a:cubicBezTo>
                  <a:cubicBezTo>
                    <a:pt x="124" y="91"/>
                    <a:pt x="119" y="104"/>
                    <a:pt x="131" y="95"/>
                  </a:cubicBezTo>
                  <a:cubicBezTo>
                    <a:pt x="128" y="101"/>
                    <a:pt x="123" y="96"/>
                    <a:pt x="121" y="103"/>
                  </a:cubicBezTo>
                  <a:cubicBezTo>
                    <a:pt x="115" y="105"/>
                    <a:pt x="118" y="99"/>
                    <a:pt x="112" y="103"/>
                  </a:cubicBezTo>
                  <a:cubicBezTo>
                    <a:pt x="115" y="103"/>
                    <a:pt x="108" y="108"/>
                    <a:pt x="109" y="109"/>
                  </a:cubicBezTo>
                  <a:cubicBezTo>
                    <a:pt x="114" y="108"/>
                    <a:pt x="114" y="108"/>
                    <a:pt x="114" y="108"/>
                  </a:cubicBezTo>
                  <a:cubicBezTo>
                    <a:pt x="114" y="107"/>
                    <a:pt x="114" y="107"/>
                    <a:pt x="114" y="107"/>
                  </a:cubicBezTo>
                  <a:cubicBezTo>
                    <a:pt x="121" y="105"/>
                    <a:pt x="123" y="112"/>
                    <a:pt x="128" y="115"/>
                  </a:cubicBezTo>
                  <a:cubicBezTo>
                    <a:pt x="136" y="113"/>
                    <a:pt x="145" y="107"/>
                    <a:pt x="148" y="112"/>
                  </a:cubicBezTo>
                  <a:cubicBezTo>
                    <a:pt x="144" y="114"/>
                    <a:pt x="149" y="118"/>
                    <a:pt x="141" y="121"/>
                  </a:cubicBezTo>
                  <a:cubicBezTo>
                    <a:pt x="140" y="125"/>
                    <a:pt x="145" y="124"/>
                    <a:pt x="147" y="121"/>
                  </a:cubicBezTo>
                  <a:cubicBezTo>
                    <a:pt x="146" y="119"/>
                    <a:pt x="147" y="120"/>
                    <a:pt x="147" y="118"/>
                  </a:cubicBezTo>
                  <a:cubicBezTo>
                    <a:pt x="150" y="116"/>
                    <a:pt x="152" y="118"/>
                    <a:pt x="151" y="121"/>
                  </a:cubicBezTo>
                  <a:cubicBezTo>
                    <a:pt x="151" y="120"/>
                    <a:pt x="151" y="121"/>
                    <a:pt x="150" y="121"/>
                  </a:cubicBezTo>
                  <a:cubicBezTo>
                    <a:pt x="150" y="125"/>
                    <a:pt x="153" y="120"/>
                    <a:pt x="156" y="120"/>
                  </a:cubicBezTo>
                  <a:cubicBezTo>
                    <a:pt x="153" y="124"/>
                    <a:pt x="158" y="123"/>
                    <a:pt x="157" y="127"/>
                  </a:cubicBezTo>
                  <a:cubicBezTo>
                    <a:pt x="164" y="123"/>
                    <a:pt x="164" y="123"/>
                    <a:pt x="164" y="123"/>
                  </a:cubicBezTo>
                  <a:cubicBezTo>
                    <a:pt x="160" y="125"/>
                    <a:pt x="165" y="126"/>
                    <a:pt x="162" y="129"/>
                  </a:cubicBezTo>
                  <a:cubicBezTo>
                    <a:pt x="165" y="128"/>
                    <a:pt x="171" y="124"/>
                    <a:pt x="172" y="127"/>
                  </a:cubicBezTo>
                  <a:cubicBezTo>
                    <a:pt x="169" y="128"/>
                    <a:pt x="171" y="131"/>
                    <a:pt x="167" y="135"/>
                  </a:cubicBezTo>
                  <a:cubicBezTo>
                    <a:pt x="168" y="142"/>
                    <a:pt x="182" y="130"/>
                    <a:pt x="181" y="138"/>
                  </a:cubicBezTo>
                  <a:cubicBezTo>
                    <a:pt x="180" y="139"/>
                    <a:pt x="177" y="141"/>
                    <a:pt x="177" y="143"/>
                  </a:cubicBezTo>
                  <a:cubicBezTo>
                    <a:pt x="179" y="142"/>
                    <a:pt x="180" y="144"/>
                    <a:pt x="181" y="144"/>
                  </a:cubicBezTo>
                  <a:cubicBezTo>
                    <a:pt x="181" y="144"/>
                    <a:pt x="181" y="144"/>
                    <a:pt x="181" y="144"/>
                  </a:cubicBezTo>
                  <a:cubicBezTo>
                    <a:pt x="181" y="144"/>
                    <a:pt x="181" y="144"/>
                    <a:pt x="181" y="144"/>
                  </a:cubicBezTo>
                  <a:cubicBezTo>
                    <a:pt x="181" y="145"/>
                    <a:pt x="182" y="144"/>
                    <a:pt x="183" y="143"/>
                  </a:cubicBezTo>
                  <a:cubicBezTo>
                    <a:pt x="188" y="141"/>
                    <a:pt x="192" y="138"/>
                    <a:pt x="197" y="137"/>
                  </a:cubicBezTo>
                  <a:cubicBezTo>
                    <a:pt x="201" y="132"/>
                    <a:pt x="197" y="132"/>
                    <a:pt x="195" y="133"/>
                  </a:cubicBezTo>
                  <a:cubicBezTo>
                    <a:pt x="190" y="136"/>
                    <a:pt x="190" y="136"/>
                    <a:pt x="190" y="136"/>
                  </a:cubicBezTo>
                  <a:cubicBezTo>
                    <a:pt x="195" y="129"/>
                    <a:pt x="187" y="135"/>
                    <a:pt x="188" y="132"/>
                  </a:cubicBezTo>
                  <a:cubicBezTo>
                    <a:pt x="197" y="126"/>
                    <a:pt x="200" y="132"/>
                    <a:pt x="207" y="130"/>
                  </a:cubicBezTo>
                  <a:cubicBezTo>
                    <a:pt x="210" y="122"/>
                    <a:pt x="207" y="118"/>
                    <a:pt x="204" y="116"/>
                  </a:cubicBezTo>
                  <a:cubicBezTo>
                    <a:pt x="203" y="120"/>
                    <a:pt x="203" y="120"/>
                    <a:pt x="203" y="120"/>
                  </a:cubicBezTo>
                  <a:cubicBezTo>
                    <a:pt x="201" y="118"/>
                    <a:pt x="201" y="118"/>
                    <a:pt x="201" y="118"/>
                  </a:cubicBezTo>
                  <a:cubicBezTo>
                    <a:pt x="198" y="124"/>
                    <a:pt x="198" y="124"/>
                    <a:pt x="198" y="124"/>
                  </a:cubicBezTo>
                  <a:cubicBezTo>
                    <a:pt x="198" y="122"/>
                    <a:pt x="195" y="122"/>
                    <a:pt x="194" y="121"/>
                  </a:cubicBezTo>
                  <a:cubicBezTo>
                    <a:pt x="196" y="122"/>
                    <a:pt x="191" y="129"/>
                    <a:pt x="191" y="127"/>
                  </a:cubicBezTo>
                  <a:cubicBezTo>
                    <a:pt x="193" y="121"/>
                    <a:pt x="186" y="128"/>
                    <a:pt x="185" y="126"/>
                  </a:cubicBezTo>
                  <a:cubicBezTo>
                    <a:pt x="186" y="127"/>
                    <a:pt x="187" y="128"/>
                    <a:pt x="184" y="130"/>
                  </a:cubicBezTo>
                  <a:cubicBezTo>
                    <a:pt x="186" y="123"/>
                    <a:pt x="182" y="125"/>
                    <a:pt x="184" y="117"/>
                  </a:cubicBezTo>
                  <a:cubicBezTo>
                    <a:pt x="178" y="125"/>
                    <a:pt x="181" y="115"/>
                    <a:pt x="175" y="121"/>
                  </a:cubicBezTo>
                  <a:cubicBezTo>
                    <a:pt x="175" y="123"/>
                    <a:pt x="175" y="123"/>
                    <a:pt x="175" y="123"/>
                  </a:cubicBezTo>
                  <a:cubicBezTo>
                    <a:pt x="169" y="125"/>
                    <a:pt x="169" y="125"/>
                    <a:pt x="169" y="125"/>
                  </a:cubicBezTo>
                  <a:cubicBezTo>
                    <a:pt x="172" y="117"/>
                    <a:pt x="176" y="120"/>
                    <a:pt x="177" y="113"/>
                  </a:cubicBezTo>
                  <a:cubicBezTo>
                    <a:pt x="174" y="110"/>
                    <a:pt x="168" y="117"/>
                    <a:pt x="165" y="115"/>
                  </a:cubicBezTo>
                  <a:cubicBezTo>
                    <a:pt x="169" y="112"/>
                    <a:pt x="175" y="110"/>
                    <a:pt x="177" y="112"/>
                  </a:cubicBezTo>
                  <a:cubicBezTo>
                    <a:pt x="177" y="109"/>
                    <a:pt x="177" y="109"/>
                    <a:pt x="177" y="109"/>
                  </a:cubicBezTo>
                  <a:cubicBezTo>
                    <a:pt x="180" y="107"/>
                    <a:pt x="182" y="110"/>
                    <a:pt x="184" y="112"/>
                  </a:cubicBezTo>
                  <a:cubicBezTo>
                    <a:pt x="177" y="114"/>
                    <a:pt x="183" y="114"/>
                    <a:pt x="181" y="119"/>
                  </a:cubicBezTo>
                  <a:cubicBezTo>
                    <a:pt x="185" y="115"/>
                    <a:pt x="183" y="114"/>
                    <a:pt x="187" y="113"/>
                  </a:cubicBezTo>
                  <a:cubicBezTo>
                    <a:pt x="186" y="111"/>
                    <a:pt x="185" y="111"/>
                    <a:pt x="185" y="108"/>
                  </a:cubicBezTo>
                  <a:cubicBezTo>
                    <a:pt x="187" y="114"/>
                    <a:pt x="202" y="97"/>
                    <a:pt x="202" y="104"/>
                  </a:cubicBezTo>
                  <a:cubicBezTo>
                    <a:pt x="199" y="104"/>
                    <a:pt x="198" y="111"/>
                    <a:pt x="196" y="113"/>
                  </a:cubicBezTo>
                  <a:cubicBezTo>
                    <a:pt x="197" y="113"/>
                    <a:pt x="200" y="114"/>
                    <a:pt x="202" y="113"/>
                  </a:cubicBezTo>
                  <a:cubicBezTo>
                    <a:pt x="206" y="107"/>
                    <a:pt x="206" y="107"/>
                    <a:pt x="206" y="107"/>
                  </a:cubicBezTo>
                  <a:cubicBezTo>
                    <a:pt x="211" y="106"/>
                    <a:pt x="200" y="120"/>
                    <a:pt x="209" y="116"/>
                  </a:cubicBezTo>
                  <a:cubicBezTo>
                    <a:pt x="212" y="113"/>
                    <a:pt x="207" y="113"/>
                    <a:pt x="208" y="112"/>
                  </a:cubicBezTo>
                  <a:cubicBezTo>
                    <a:pt x="215" y="112"/>
                    <a:pt x="208" y="123"/>
                    <a:pt x="207" y="130"/>
                  </a:cubicBezTo>
                  <a:cubicBezTo>
                    <a:pt x="209" y="129"/>
                    <a:pt x="213" y="125"/>
                    <a:pt x="217" y="123"/>
                  </a:cubicBezTo>
                  <a:cubicBezTo>
                    <a:pt x="213" y="126"/>
                    <a:pt x="212" y="128"/>
                    <a:pt x="209" y="130"/>
                  </a:cubicBezTo>
                  <a:cubicBezTo>
                    <a:pt x="208" y="133"/>
                    <a:pt x="212" y="131"/>
                    <a:pt x="214" y="130"/>
                  </a:cubicBezTo>
                  <a:cubicBezTo>
                    <a:pt x="214" y="126"/>
                    <a:pt x="220" y="126"/>
                    <a:pt x="222" y="124"/>
                  </a:cubicBezTo>
                  <a:cubicBezTo>
                    <a:pt x="223" y="126"/>
                    <a:pt x="219" y="128"/>
                    <a:pt x="217" y="128"/>
                  </a:cubicBezTo>
                  <a:cubicBezTo>
                    <a:pt x="217" y="130"/>
                    <a:pt x="213" y="136"/>
                    <a:pt x="219" y="131"/>
                  </a:cubicBezTo>
                  <a:cubicBezTo>
                    <a:pt x="216" y="135"/>
                    <a:pt x="207" y="139"/>
                    <a:pt x="205" y="138"/>
                  </a:cubicBezTo>
                  <a:cubicBezTo>
                    <a:pt x="205" y="140"/>
                    <a:pt x="205" y="140"/>
                    <a:pt x="205" y="140"/>
                  </a:cubicBezTo>
                  <a:cubicBezTo>
                    <a:pt x="203" y="141"/>
                    <a:pt x="203" y="141"/>
                    <a:pt x="202" y="139"/>
                  </a:cubicBezTo>
                  <a:cubicBezTo>
                    <a:pt x="201" y="143"/>
                    <a:pt x="198" y="146"/>
                    <a:pt x="195" y="149"/>
                  </a:cubicBezTo>
                  <a:cubicBezTo>
                    <a:pt x="195" y="148"/>
                    <a:pt x="196" y="148"/>
                    <a:pt x="196" y="147"/>
                  </a:cubicBezTo>
                  <a:cubicBezTo>
                    <a:pt x="196" y="145"/>
                    <a:pt x="195" y="146"/>
                    <a:pt x="193" y="148"/>
                  </a:cubicBezTo>
                  <a:cubicBezTo>
                    <a:pt x="188" y="152"/>
                    <a:pt x="192" y="152"/>
                    <a:pt x="190" y="155"/>
                  </a:cubicBezTo>
                  <a:cubicBezTo>
                    <a:pt x="192" y="156"/>
                    <a:pt x="192" y="156"/>
                    <a:pt x="192" y="156"/>
                  </a:cubicBezTo>
                  <a:cubicBezTo>
                    <a:pt x="212" y="144"/>
                    <a:pt x="212" y="144"/>
                    <a:pt x="212" y="144"/>
                  </a:cubicBezTo>
                  <a:cubicBezTo>
                    <a:pt x="216" y="144"/>
                    <a:pt x="213" y="149"/>
                    <a:pt x="213" y="152"/>
                  </a:cubicBezTo>
                  <a:cubicBezTo>
                    <a:pt x="217" y="148"/>
                    <a:pt x="217" y="148"/>
                    <a:pt x="217" y="148"/>
                  </a:cubicBezTo>
                  <a:cubicBezTo>
                    <a:pt x="219" y="151"/>
                    <a:pt x="219" y="154"/>
                    <a:pt x="213" y="158"/>
                  </a:cubicBezTo>
                  <a:cubicBezTo>
                    <a:pt x="215" y="157"/>
                    <a:pt x="214" y="157"/>
                    <a:pt x="214" y="156"/>
                  </a:cubicBezTo>
                  <a:cubicBezTo>
                    <a:pt x="213" y="157"/>
                    <a:pt x="213" y="157"/>
                    <a:pt x="212" y="157"/>
                  </a:cubicBezTo>
                  <a:cubicBezTo>
                    <a:pt x="211" y="158"/>
                    <a:pt x="211" y="158"/>
                    <a:pt x="211" y="158"/>
                  </a:cubicBezTo>
                  <a:cubicBezTo>
                    <a:pt x="215" y="158"/>
                    <a:pt x="217" y="159"/>
                    <a:pt x="217" y="159"/>
                  </a:cubicBezTo>
                  <a:cubicBezTo>
                    <a:pt x="208" y="162"/>
                    <a:pt x="210" y="166"/>
                    <a:pt x="202" y="174"/>
                  </a:cubicBezTo>
                  <a:cubicBezTo>
                    <a:pt x="208" y="174"/>
                    <a:pt x="208" y="174"/>
                    <a:pt x="208" y="174"/>
                  </a:cubicBezTo>
                  <a:cubicBezTo>
                    <a:pt x="208" y="170"/>
                    <a:pt x="212" y="171"/>
                    <a:pt x="213" y="170"/>
                  </a:cubicBezTo>
                  <a:cubicBezTo>
                    <a:pt x="210" y="175"/>
                    <a:pt x="216" y="173"/>
                    <a:pt x="217" y="175"/>
                  </a:cubicBezTo>
                  <a:cubicBezTo>
                    <a:pt x="216" y="175"/>
                    <a:pt x="216" y="175"/>
                    <a:pt x="216" y="175"/>
                  </a:cubicBezTo>
                  <a:cubicBezTo>
                    <a:pt x="216" y="177"/>
                    <a:pt x="217" y="178"/>
                    <a:pt x="218" y="178"/>
                  </a:cubicBezTo>
                  <a:cubicBezTo>
                    <a:pt x="218" y="179"/>
                    <a:pt x="219" y="179"/>
                    <a:pt x="219" y="179"/>
                  </a:cubicBezTo>
                  <a:cubicBezTo>
                    <a:pt x="220" y="179"/>
                    <a:pt x="220" y="179"/>
                    <a:pt x="221" y="179"/>
                  </a:cubicBezTo>
                  <a:cubicBezTo>
                    <a:pt x="221" y="178"/>
                    <a:pt x="223" y="176"/>
                    <a:pt x="226" y="174"/>
                  </a:cubicBezTo>
                  <a:cubicBezTo>
                    <a:pt x="228" y="171"/>
                    <a:pt x="231" y="169"/>
                    <a:pt x="234" y="167"/>
                  </a:cubicBezTo>
                  <a:cubicBezTo>
                    <a:pt x="233" y="165"/>
                    <a:pt x="234" y="165"/>
                    <a:pt x="235" y="164"/>
                  </a:cubicBezTo>
                  <a:cubicBezTo>
                    <a:pt x="236" y="163"/>
                    <a:pt x="237" y="162"/>
                    <a:pt x="238" y="160"/>
                  </a:cubicBezTo>
                  <a:cubicBezTo>
                    <a:pt x="238" y="160"/>
                    <a:pt x="238" y="161"/>
                    <a:pt x="239" y="160"/>
                  </a:cubicBezTo>
                  <a:cubicBezTo>
                    <a:pt x="240" y="159"/>
                    <a:pt x="240" y="158"/>
                    <a:pt x="241" y="157"/>
                  </a:cubicBezTo>
                  <a:cubicBezTo>
                    <a:pt x="239" y="159"/>
                    <a:pt x="235" y="156"/>
                    <a:pt x="228" y="161"/>
                  </a:cubicBezTo>
                  <a:cubicBezTo>
                    <a:pt x="227" y="165"/>
                    <a:pt x="232" y="160"/>
                    <a:pt x="232" y="163"/>
                  </a:cubicBezTo>
                  <a:cubicBezTo>
                    <a:pt x="226" y="166"/>
                    <a:pt x="225" y="163"/>
                    <a:pt x="223" y="161"/>
                  </a:cubicBezTo>
                  <a:cubicBezTo>
                    <a:pt x="226" y="157"/>
                    <a:pt x="226" y="157"/>
                    <a:pt x="226" y="157"/>
                  </a:cubicBezTo>
                  <a:cubicBezTo>
                    <a:pt x="222" y="157"/>
                    <a:pt x="222" y="157"/>
                    <a:pt x="222" y="157"/>
                  </a:cubicBezTo>
                  <a:cubicBezTo>
                    <a:pt x="224" y="156"/>
                    <a:pt x="227" y="151"/>
                    <a:pt x="230" y="153"/>
                  </a:cubicBezTo>
                  <a:cubicBezTo>
                    <a:pt x="233" y="149"/>
                    <a:pt x="227" y="151"/>
                    <a:pt x="227" y="149"/>
                  </a:cubicBezTo>
                  <a:cubicBezTo>
                    <a:pt x="222" y="153"/>
                    <a:pt x="222" y="153"/>
                    <a:pt x="222" y="153"/>
                  </a:cubicBezTo>
                  <a:cubicBezTo>
                    <a:pt x="224" y="151"/>
                    <a:pt x="222" y="147"/>
                    <a:pt x="227" y="146"/>
                  </a:cubicBezTo>
                  <a:cubicBezTo>
                    <a:pt x="234" y="145"/>
                    <a:pt x="234" y="145"/>
                    <a:pt x="234" y="145"/>
                  </a:cubicBezTo>
                  <a:cubicBezTo>
                    <a:pt x="236" y="141"/>
                    <a:pt x="236" y="141"/>
                    <a:pt x="236" y="141"/>
                  </a:cubicBezTo>
                  <a:cubicBezTo>
                    <a:pt x="240" y="142"/>
                    <a:pt x="240" y="142"/>
                    <a:pt x="240" y="142"/>
                  </a:cubicBezTo>
                  <a:cubicBezTo>
                    <a:pt x="237" y="144"/>
                    <a:pt x="237" y="144"/>
                    <a:pt x="237" y="144"/>
                  </a:cubicBezTo>
                  <a:cubicBezTo>
                    <a:pt x="245" y="145"/>
                    <a:pt x="230" y="155"/>
                    <a:pt x="240" y="154"/>
                  </a:cubicBezTo>
                  <a:cubicBezTo>
                    <a:pt x="241" y="153"/>
                    <a:pt x="242" y="153"/>
                    <a:pt x="243" y="153"/>
                  </a:cubicBezTo>
                  <a:cubicBezTo>
                    <a:pt x="243" y="152"/>
                    <a:pt x="244" y="152"/>
                    <a:pt x="245" y="151"/>
                  </a:cubicBezTo>
                  <a:cubicBezTo>
                    <a:pt x="246" y="150"/>
                    <a:pt x="246" y="150"/>
                    <a:pt x="246" y="150"/>
                  </a:cubicBezTo>
                  <a:cubicBezTo>
                    <a:pt x="247" y="150"/>
                    <a:pt x="247" y="149"/>
                    <a:pt x="247" y="150"/>
                  </a:cubicBezTo>
                  <a:cubicBezTo>
                    <a:pt x="248" y="150"/>
                    <a:pt x="248" y="151"/>
                    <a:pt x="249" y="152"/>
                  </a:cubicBezTo>
                  <a:cubicBezTo>
                    <a:pt x="245" y="152"/>
                    <a:pt x="245" y="156"/>
                    <a:pt x="241" y="159"/>
                  </a:cubicBezTo>
                  <a:cubicBezTo>
                    <a:pt x="241" y="163"/>
                    <a:pt x="246" y="159"/>
                    <a:pt x="249" y="157"/>
                  </a:cubicBezTo>
                  <a:cubicBezTo>
                    <a:pt x="247" y="161"/>
                    <a:pt x="245" y="164"/>
                    <a:pt x="244" y="162"/>
                  </a:cubicBezTo>
                  <a:cubicBezTo>
                    <a:pt x="238" y="169"/>
                    <a:pt x="247" y="163"/>
                    <a:pt x="241" y="170"/>
                  </a:cubicBezTo>
                  <a:cubicBezTo>
                    <a:pt x="248" y="175"/>
                    <a:pt x="265" y="151"/>
                    <a:pt x="265" y="166"/>
                  </a:cubicBezTo>
                  <a:cubicBezTo>
                    <a:pt x="262" y="168"/>
                    <a:pt x="262" y="168"/>
                    <a:pt x="262" y="168"/>
                  </a:cubicBezTo>
                  <a:cubicBezTo>
                    <a:pt x="270" y="169"/>
                    <a:pt x="269" y="174"/>
                    <a:pt x="275" y="175"/>
                  </a:cubicBezTo>
                  <a:cubicBezTo>
                    <a:pt x="273" y="185"/>
                    <a:pt x="273" y="185"/>
                    <a:pt x="273" y="185"/>
                  </a:cubicBezTo>
                  <a:cubicBezTo>
                    <a:pt x="272" y="185"/>
                    <a:pt x="265" y="189"/>
                    <a:pt x="263" y="194"/>
                  </a:cubicBezTo>
                  <a:cubicBezTo>
                    <a:pt x="268" y="185"/>
                    <a:pt x="264" y="186"/>
                    <a:pt x="265" y="181"/>
                  </a:cubicBezTo>
                  <a:cubicBezTo>
                    <a:pt x="263" y="183"/>
                    <a:pt x="263" y="185"/>
                    <a:pt x="262" y="186"/>
                  </a:cubicBezTo>
                  <a:cubicBezTo>
                    <a:pt x="261" y="185"/>
                    <a:pt x="264" y="181"/>
                    <a:pt x="261" y="182"/>
                  </a:cubicBezTo>
                  <a:cubicBezTo>
                    <a:pt x="260" y="183"/>
                    <a:pt x="260" y="186"/>
                    <a:pt x="258" y="186"/>
                  </a:cubicBezTo>
                  <a:cubicBezTo>
                    <a:pt x="260" y="180"/>
                    <a:pt x="260" y="180"/>
                    <a:pt x="260" y="180"/>
                  </a:cubicBezTo>
                  <a:cubicBezTo>
                    <a:pt x="256" y="180"/>
                    <a:pt x="250" y="190"/>
                    <a:pt x="249" y="185"/>
                  </a:cubicBezTo>
                  <a:cubicBezTo>
                    <a:pt x="252" y="182"/>
                    <a:pt x="258" y="177"/>
                    <a:pt x="260" y="177"/>
                  </a:cubicBezTo>
                  <a:cubicBezTo>
                    <a:pt x="260" y="175"/>
                    <a:pt x="264" y="176"/>
                    <a:pt x="265" y="173"/>
                  </a:cubicBezTo>
                  <a:cubicBezTo>
                    <a:pt x="258" y="177"/>
                    <a:pt x="261" y="172"/>
                    <a:pt x="255" y="173"/>
                  </a:cubicBezTo>
                  <a:cubicBezTo>
                    <a:pt x="256" y="173"/>
                    <a:pt x="257" y="171"/>
                    <a:pt x="258" y="172"/>
                  </a:cubicBezTo>
                  <a:cubicBezTo>
                    <a:pt x="256" y="166"/>
                    <a:pt x="256" y="166"/>
                    <a:pt x="256" y="166"/>
                  </a:cubicBezTo>
                  <a:cubicBezTo>
                    <a:pt x="254" y="170"/>
                    <a:pt x="250" y="167"/>
                    <a:pt x="246" y="173"/>
                  </a:cubicBezTo>
                  <a:cubicBezTo>
                    <a:pt x="249" y="178"/>
                    <a:pt x="250" y="174"/>
                    <a:pt x="252" y="181"/>
                  </a:cubicBezTo>
                  <a:cubicBezTo>
                    <a:pt x="250" y="181"/>
                    <a:pt x="244" y="185"/>
                    <a:pt x="239" y="189"/>
                  </a:cubicBezTo>
                  <a:cubicBezTo>
                    <a:pt x="239" y="189"/>
                    <a:pt x="240" y="188"/>
                    <a:pt x="239" y="188"/>
                  </a:cubicBezTo>
                  <a:cubicBezTo>
                    <a:pt x="235" y="193"/>
                    <a:pt x="234" y="195"/>
                    <a:pt x="227" y="204"/>
                  </a:cubicBezTo>
                  <a:cubicBezTo>
                    <a:pt x="234" y="199"/>
                    <a:pt x="232" y="205"/>
                    <a:pt x="237" y="204"/>
                  </a:cubicBezTo>
                  <a:cubicBezTo>
                    <a:pt x="241" y="199"/>
                    <a:pt x="241" y="196"/>
                    <a:pt x="238" y="197"/>
                  </a:cubicBezTo>
                  <a:cubicBezTo>
                    <a:pt x="243" y="195"/>
                    <a:pt x="243" y="195"/>
                    <a:pt x="243" y="195"/>
                  </a:cubicBezTo>
                  <a:cubicBezTo>
                    <a:pt x="241" y="197"/>
                    <a:pt x="241" y="197"/>
                    <a:pt x="241" y="197"/>
                  </a:cubicBezTo>
                  <a:cubicBezTo>
                    <a:pt x="245" y="203"/>
                    <a:pt x="245" y="203"/>
                    <a:pt x="245" y="203"/>
                  </a:cubicBezTo>
                  <a:cubicBezTo>
                    <a:pt x="244" y="203"/>
                    <a:pt x="241" y="205"/>
                    <a:pt x="239" y="207"/>
                  </a:cubicBezTo>
                  <a:cubicBezTo>
                    <a:pt x="240" y="208"/>
                    <a:pt x="239" y="210"/>
                    <a:pt x="239" y="212"/>
                  </a:cubicBezTo>
                  <a:cubicBezTo>
                    <a:pt x="243" y="207"/>
                    <a:pt x="245" y="204"/>
                    <a:pt x="246" y="204"/>
                  </a:cubicBezTo>
                  <a:cubicBezTo>
                    <a:pt x="249" y="208"/>
                    <a:pt x="248" y="214"/>
                    <a:pt x="245" y="220"/>
                  </a:cubicBezTo>
                  <a:cubicBezTo>
                    <a:pt x="245" y="220"/>
                    <a:pt x="245" y="220"/>
                    <a:pt x="245" y="220"/>
                  </a:cubicBezTo>
                  <a:cubicBezTo>
                    <a:pt x="249" y="215"/>
                    <a:pt x="255" y="214"/>
                    <a:pt x="260" y="210"/>
                  </a:cubicBezTo>
                  <a:cubicBezTo>
                    <a:pt x="256" y="215"/>
                    <a:pt x="259" y="214"/>
                    <a:pt x="258" y="218"/>
                  </a:cubicBezTo>
                  <a:cubicBezTo>
                    <a:pt x="263" y="212"/>
                    <a:pt x="269" y="204"/>
                    <a:pt x="271" y="198"/>
                  </a:cubicBezTo>
                  <a:cubicBezTo>
                    <a:pt x="265" y="201"/>
                    <a:pt x="266" y="202"/>
                    <a:pt x="259" y="209"/>
                  </a:cubicBezTo>
                  <a:cubicBezTo>
                    <a:pt x="251" y="211"/>
                    <a:pt x="251" y="211"/>
                    <a:pt x="251" y="211"/>
                  </a:cubicBezTo>
                  <a:cubicBezTo>
                    <a:pt x="255" y="207"/>
                    <a:pt x="255" y="207"/>
                    <a:pt x="255" y="207"/>
                  </a:cubicBezTo>
                  <a:cubicBezTo>
                    <a:pt x="255" y="203"/>
                    <a:pt x="248" y="208"/>
                    <a:pt x="253" y="202"/>
                  </a:cubicBezTo>
                  <a:cubicBezTo>
                    <a:pt x="257" y="199"/>
                    <a:pt x="257" y="203"/>
                    <a:pt x="261" y="199"/>
                  </a:cubicBezTo>
                  <a:cubicBezTo>
                    <a:pt x="262" y="196"/>
                    <a:pt x="262" y="196"/>
                    <a:pt x="262" y="196"/>
                  </a:cubicBezTo>
                  <a:cubicBezTo>
                    <a:pt x="268" y="192"/>
                    <a:pt x="258" y="203"/>
                    <a:pt x="264" y="201"/>
                  </a:cubicBezTo>
                  <a:cubicBezTo>
                    <a:pt x="267" y="195"/>
                    <a:pt x="265" y="201"/>
                    <a:pt x="269" y="198"/>
                  </a:cubicBezTo>
                  <a:cubicBezTo>
                    <a:pt x="270" y="194"/>
                    <a:pt x="263" y="196"/>
                    <a:pt x="270" y="188"/>
                  </a:cubicBezTo>
                  <a:cubicBezTo>
                    <a:pt x="274" y="185"/>
                    <a:pt x="267" y="202"/>
                    <a:pt x="276" y="194"/>
                  </a:cubicBezTo>
                  <a:cubicBezTo>
                    <a:pt x="275" y="195"/>
                    <a:pt x="275" y="195"/>
                    <a:pt x="275" y="195"/>
                  </a:cubicBezTo>
                  <a:cubicBezTo>
                    <a:pt x="277" y="199"/>
                    <a:pt x="281" y="194"/>
                    <a:pt x="285" y="192"/>
                  </a:cubicBezTo>
                  <a:cubicBezTo>
                    <a:pt x="284" y="196"/>
                    <a:pt x="288" y="193"/>
                    <a:pt x="290" y="193"/>
                  </a:cubicBezTo>
                  <a:cubicBezTo>
                    <a:pt x="288" y="196"/>
                    <a:pt x="288" y="196"/>
                    <a:pt x="288" y="196"/>
                  </a:cubicBezTo>
                  <a:cubicBezTo>
                    <a:pt x="291" y="196"/>
                    <a:pt x="291" y="196"/>
                    <a:pt x="291" y="196"/>
                  </a:cubicBezTo>
                  <a:cubicBezTo>
                    <a:pt x="286" y="200"/>
                    <a:pt x="289" y="195"/>
                    <a:pt x="287" y="194"/>
                  </a:cubicBezTo>
                  <a:cubicBezTo>
                    <a:pt x="283" y="199"/>
                    <a:pt x="283" y="199"/>
                    <a:pt x="283" y="199"/>
                  </a:cubicBezTo>
                  <a:cubicBezTo>
                    <a:pt x="286" y="192"/>
                    <a:pt x="278" y="200"/>
                    <a:pt x="274" y="203"/>
                  </a:cubicBezTo>
                  <a:cubicBezTo>
                    <a:pt x="279" y="200"/>
                    <a:pt x="279" y="208"/>
                    <a:pt x="286" y="199"/>
                  </a:cubicBezTo>
                  <a:cubicBezTo>
                    <a:pt x="284" y="205"/>
                    <a:pt x="284" y="205"/>
                    <a:pt x="284" y="205"/>
                  </a:cubicBezTo>
                  <a:cubicBezTo>
                    <a:pt x="286" y="204"/>
                    <a:pt x="286" y="204"/>
                    <a:pt x="286" y="204"/>
                  </a:cubicBezTo>
                  <a:cubicBezTo>
                    <a:pt x="284" y="208"/>
                    <a:pt x="279" y="213"/>
                    <a:pt x="276" y="213"/>
                  </a:cubicBezTo>
                  <a:cubicBezTo>
                    <a:pt x="277" y="211"/>
                    <a:pt x="277" y="211"/>
                    <a:pt x="278" y="210"/>
                  </a:cubicBezTo>
                  <a:cubicBezTo>
                    <a:pt x="275" y="211"/>
                    <a:pt x="272" y="214"/>
                    <a:pt x="271" y="212"/>
                  </a:cubicBezTo>
                  <a:cubicBezTo>
                    <a:pt x="274" y="210"/>
                    <a:pt x="274" y="210"/>
                    <a:pt x="274" y="210"/>
                  </a:cubicBezTo>
                  <a:cubicBezTo>
                    <a:pt x="271" y="208"/>
                    <a:pt x="268" y="208"/>
                    <a:pt x="263" y="212"/>
                  </a:cubicBezTo>
                  <a:cubicBezTo>
                    <a:pt x="265" y="216"/>
                    <a:pt x="269" y="220"/>
                    <a:pt x="273" y="222"/>
                  </a:cubicBezTo>
                  <a:cubicBezTo>
                    <a:pt x="281" y="212"/>
                    <a:pt x="287" y="207"/>
                    <a:pt x="295" y="197"/>
                  </a:cubicBezTo>
                  <a:cubicBezTo>
                    <a:pt x="298" y="197"/>
                    <a:pt x="302" y="198"/>
                    <a:pt x="302" y="203"/>
                  </a:cubicBezTo>
                  <a:cubicBezTo>
                    <a:pt x="300" y="205"/>
                    <a:pt x="300" y="205"/>
                    <a:pt x="300" y="205"/>
                  </a:cubicBezTo>
                  <a:cubicBezTo>
                    <a:pt x="301" y="206"/>
                    <a:pt x="302" y="206"/>
                    <a:pt x="303" y="206"/>
                  </a:cubicBezTo>
                  <a:cubicBezTo>
                    <a:pt x="303" y="209"/>
                    <a:pt x="299" y="211"/>
                    <a:pt x="299" y="213"/>
                  </a:cubicBezTo>
                  <a:cubicBezTo>
                    <a:pt x="304" y="212"/>
                    <a:pt x="304" y="212"/>
                    <a:pt x="304" y="212"/>
                  </a:cubicBezTo>
                  <a:cubicBezTo>
                    <a:pt x="301" y="216"/>
                    <a:pt x="298" y="214"/>
                    <a:pt x="297" y="214"/>
                  </a:cubicBezTo>
                  <a:cubicBezTo>
                    <a:pt x="297" y="213"/>
                    <a:pt x="298" y="213"/>
                    <a:pt x="298" y="212"/>
                  </a:cubicBezTo>
                  <a:cubicBezTo>
                    <a:pt x="298" y="209"/>
                    <a:pt x="290" y="215"/>
                    <a:pt x="294" y="208"/>
                  </a:cubicBezTo>
                  <a:cubicBezTo>
                    <a:pt x="292" y="208"/>
                    <a:pt x="299" y="204"/>
                    <a:pt x="297" y="202"/>
                  </a:cubicBezTo>
                  <a:cubicBezTo>
                    <a:pt x="297" y="198"/>
                    <a:pt x="292" y="204"/>
                    <a:pt x="290" y="206"/>
                  </a:cubicBezTo>
                  <a:cubicBezTo>
                    <a:pt x="288" y="208"/>
                    <a:pt x="290" y="211"/>
                    <a:pt x="287" y="213"/>
                  </a:cubicBezTo>
                  <a:cubicBezTo>
                    <a:pt x="289" y="214"/>
                    <a:pt x="292" y="211"/>
                    <a:pt x="292" y="215"/>
                  </a:cubicBezTo>
                  <a:cubicBezTo>
                    <a:pt x="290" y="214"/>
                    <a:pt x="285" y="218"/>
                    <a:pt x="287" y="214"/>
                  </a:cubicBezTo>
                  <a:cubicBezTo>
                    <a:pt x="281" y="217"/>
                    <a:pt x="272" y="229"/>
                    <a:pt x="273" y="231"/>
                  </a:cubicBezTo>
                  <a:cubicBezTo>
                    <a:pt x="276" y="227"/>
                    <a:pt x="281" y="229"/>
                    <a:pt x="281" y="222"/>
                  </a:cubicBezTo>
                  <a:cubicBezTo>
                    <a:pt x="286" y="218"/>
                    <a:pt x="289" y="220"/>
                    <a:pt x="293" y="218"/>
                  </a:cubicBezTo>
                  <a:cubicBezTo>
                    <a:pt x="293" y="219"/>
                    <a:pt x="293" y="219"/>
                    <a:pt x="293" y="219"/>
                  </a:cubicBezTo>
                  <a:cubicBezTo>
                    <a:pt x="296" y="220"/>
                    <a:pt x="296" y="220"/>
                    <a:pt x="296" y="220"/>
                  </a:cubicBezTo>
                  <a:cubicBezTo>
                    <a:pt x="295" y="221"/>
                    <a:pt x="293" y="222"/>
                    <a:pt x="291" y="224"/>
                  </a:cubicBezTo>
                  <a:cubicBezTo>
                    <a:pt x="300" y="220"/>
                    <a:pt x="300" y="220"/>
                    <a:pt x="300" y="220"/>
                  </a:cubicBezTo>
                  <a:cubicBezTo>
                    <a:pt x="295" y="223"/>
                    <a:pt x="299" y="224"/>
                    <a:pt x="298" y="226"/>
                  </a:cubicBezTo>
                  <a:cubicBezTo>
                    <a:pt x="301" y="223"/>
                    <a:pt x="305" y="221"/>
                    <a:pt x="305" y="218"/>
                  </a:cubicBezTo>
                  <a:cubicBezTo>
                    <a:pt x="305" y="214"/>
                    <a:pt x="303" y="219"/>
                    <a:pt x="301" y="219"/>
                  </a:cubicBezTo>
                  <a:cubicBezTo>
                    <a:pt x="307" y="213"/>
                    <a:pt x="307" y="213"/>
                    <a:pt x="307" y="213"/>
                  </a:cubicBezTo>
                  <a:cubicBezTo>
                    <a:pt x="307" y="214"/>
                    <a:pt x="307" y="214"/>
                    <a:pt x="307" y="214"/>
                  </a:cubicBezTo>
                  <a:cubicBezTo>
                    <a:pt x="312" y="210"/>
                    <a:pt x="312" y="210"/>
                    <a:pt x="312" y="210"/>
                  </a:cubicBezTo>
                  <a:cubicBezTo>
                    <a:pt x="314" y="212"/>
                    <a:pt x="302" y="221"/>
                    <a:pt x="309" y="218"/>
                  </a:cubicBezTo>
                  <a:cubicBezTo>
                    <a:pt x="313" y="211"/>
                    <a:pt x="313" y="211"/>
                    <a:pt x="313" y="211"/>
                  </a:cubicBezTo>
                  <a:cubicBezTo>
                    <a:pt x="316" y="214"/>
                    <a:pt x="316" y="226"/>
                    <a:pt x="321" y="224"/>
                  </a:cubicBezTo>
                  <a:cubicBezTo>
                    <a:pt x="318" y="228"/>
                    <a:pt x="313" y="234"/>
                    <a:pt x="312" y="239"/>
                  </a:cubicBezTo>
                  <a:cubicBezTo>
                    <a:pt x="311" y="237"/>
                    <a:pt x="309" y="235"/>
                    <a:pt x="307" y="235"/>
                  </a:cubicBezTo>
                  <a:cubicBezTo>
                    <a:pt x="307" y="233"/>
                    <a:pt x="314" y="228"/>
                    <a:pt x="315" y="231"/>
                  </a:cubicBezTo>
                  <a:cubicBezTo>
                    <a:pt x="322" y="218"/>
                    <a:pt x="306" y="235"/>
                    <a:pt x="313" y="223"/>
                  </a:cubicBezTo>
                  <a:cubicBezTo>
                    <a:pt x="311" y="215"/>
                    <a:pt x="302" y="232"/>
                    <a:pt x="303" y="222"/>
                  </a:cubicBezTo>
                  <a:cubicBezTo>
                    <a:pt x="299" y="227"/>
                    <a:pt x="300" y="224"/>
                    <a:pt x="297" y="228"/>
                  </a:cubicBezTo>
                  <a:cubicBezTo>
                    <a:pt x="292" y="238"/>
                    <a:pt x="302" y="232"/>
                    <a:pt x="303" y="236"/>
                  </a:cubicBezTo>
                  <a:cubicBezTo>
                    <a:pt x="302" y="237"/>
                    <a:pt x="301" y="237"/>
                    <a:pt x="301" y="238"/>
                  </a:cubicBezTo>
                  <a:cubicBezTo>
                    <a:pt x="301" y="241"/>
                    <a:pt x="303" y="240"/>
                    <a:pt x="306" y="239"/>
                  </a:cubicBezTo>
                  <a:cubicBezTo>
                    <a:pt x="306" y="238"/>
                    <a:pt x="306" y="238"/>
                    <a:pt x="306" y="238"/>
                  </a:cubicBezTo>
                  <a:cubicBezTo>
                    <a:pt x="312" y="235"/>
                    <a:pt x="305" y="243"/>
                    <a:pt x="305" y="246"/>
                  </a:cubicBezTo>
                  <a:cubicBezTo>
                    <a:pt x="306" y="246"/>
                    <a:pt x="307" y="249"/>
                    <a:pt x="309" y="245"/>
                  </a:cubicBezTo>
                  <a:cubicBezTo>
                    <a:pt x="308" y="251"/>
                    <a:pt x="308" y="251"/>
                    <a:pt x="308" y="251"/>
                  </a:cubicBezTo>
                  <a:cubicBezTo>
                    <a:pt x="312" y="245"/>
                    <a:pt x="312" y="245"/>
                    <a:pt x="312" y="245"/>
                  </a:cubicBezTo>
                  <a:cubicBezTo>
                    <a:pt x="313" y="246"/>
                    <a:pt x="311" y="250"/>
                    <a:pt x="315" y="247"/>
                  </a:cubicBezTo>
                  <a:cubicBezTo>
                    <a:pt x="318" y="242"/>
                    <a:pt x="318" y="242"/>
                    <a:pt x="318" y="242"/>
                  </a:cubicBezTo>
                  <a:cubicBezTo>
                    <a:pt x="316" y="238"/>
                    <a:pt x="316" y="238"/>
                    <a:pt x="316" y="238"/>
                  </a:cubicBezTo>
                  <a:cubicBezTo>
                    <a:pt x="319" y="237"/>
                    <a:pt x="319" y="233"/>
                    <a:pt x="322" y="233"/>
                  </a:cubicBezTo>
                  <a:cubicBezTo>
                    <a:pt x="316" y="237"/>
                    <a:pt x="322" y="237"/>
                    <a:pt x="319" y="242"/>
                  </a:cubicBezTo>
                  <a:cubicBezTo>
                    <a:pt x="322" y="240"/>
                    <a:pt x="322" y="240"/>
                    <a:pt x="322" y="240"/>
                  </a:cubicBezTo>
                  <a:cubicBezTo>
                    <a:pt x="321" y="241"/>
                    <a:pt x="321" y="241"/>
                    <a:pt x="321" y="241"/>
                  </a:cubicBezTo>
                  <a:cubicBezTo>
                    <a:pt x="320" y="244"/>
                    <a:pt x="323" y="240"/>
                    <a:pt x="324" y="241"/>
                  </a:cubicBezTo>
                  <a:cubicBezTo>
                    <a:pt x="325" y="237"/>
                    <a:pt x="326" y="233"/>
                    <a:pt x="322" y="236"/>
                  </a:cubicBezTo>
                  <a:cubicBezTo>
                    <a:pt x="325" y="233"/>
                    <a:pt x="330" y="232"/>
                    <a:pt x="330" y="232"/>
                  </a:cubicBezTo>
                  <a:cubicBezTo>
                    <a:pt x="333" y="231"/>
                    <a:pt x="332" y="235"/>
                    <a:pt x="333" y="237"/>
                  </a:cubicBezTo>
                  <a:cubicBezTo>
                    <a:pt x="329" y="237"/>
                    <a:pt x="324" y="254"/>
                    <a:pt x="321" y="247"/>
                  </a:cubicBezTo>
                  <a:cubicBezTo>
                    <a:pt x="322" y="246"/>
                    <a:pt x="322" y="246"/>
                    <a:pt x="322" y="247"/>
                  </a:cubicBezTo>
                  <a:cubicBezTo>
                    <a:pt x="325" y="240"/>
                    <a:pt x="318" y="245"/>
                    <a:pt x="315" y="247"/>
                  </a:cubicBezTo>
                  <a:cubicBezTo>
                    <a:pt x="313" y="251"/>
                    <a:pt x="311" y="252"/>
                    <a:pt x="312" y="255"/>
                  </a:cubicBezTo>
                  <a:cubicBezTo>
                    <a:pt x="313" y="252"/>
                    <a:pt x="319" y="247"/>
                    <a:pt x="319" y="252"/>
                  </a:cubicBezTo>
                  <a:cubicBezTo>
                    <a:pt x="314" y="260"/>
                    <a:pt x="314" y="260"/>
                    <a:pt x="314" y="260"/>
                  </a:cubicBezTo>
                  <a:cubicBezTo>
                    <a:pt x="316" y="263"/>
                    <a:pt x="316" y="263"/>
                    <a:pt x="316" y="263"/>
                  </a:cubicBezTo>
                  <a:cubicBezTo>
                    <a:pt x="316" y="263"/>
                    <a:pt x="316" y="263"/>
                    <a:pt x="316" y="263"/>
                  </a:cubicBezTo>
                  <a:cubicBezTo>
                    <a:pt x="314" y="269"/>
                    <a:pt x="320" y="264"/>
                    <a:pt x="320" y="268"/>
                  </a:cubicBezTo>
                  <a:cubicBezTo>
                    <a:pt x="323" y="266"/>
                    <a:pt x="327" y="272"/>
                    <a:pt x="330" y="261"/>
                  </a:cubicBezTo>
                  <a:cubicBezTo>
                    <a:pt x="329" y="268"/>
                    <a:pt x="334" y="262"/>
                    <a:pt x="337" y="262"/>
                  </a:cubicBezTo>
                  <a:cubicBezTo>
                    <a:pt x="336" y="257"/>
                    <a:pt x="336" y="257"/>
                    <a:pt x="336" y="257"/>
                  </a:cubicBezTo>
                  <a:cubicBezTo>
                    <a:pt x="343" y="252"/>
                    <a:pt x="340" y="256"/>
                    <a:pt x="347" y="247"/>
                  </a:cubicBezTo>
                  <a:cubicBezTo>
                    <a:pt x="346" y="250"/>
                    <a:pt x="346" y="252"/>
                    <a:pt x="344" y="254"/>
                  </a:cubicBezTo>
                  <a:cubicBezTo>
                    <a:pt x="347" y="257"/>
                    <a:pt x="352" y="262"/>
                    <a:pt x="358" y="256"/>
                  </a:cubicBezTo>
                  <a:cubicBezTo>
                    <a:pt x="360" y="258"/>
                    <a:pt x="355" y="268"/>
                    <a:pt x="361" y="266"/>
                  </a:cubicBezTo>
                  <a:cubicBezTo>
                    <a:pt x="363" y="265"/>
                    <a:pt x="365" y="258"/>
                    <a:pt x="366" y="261"/>
                  </a:cubicBezTo>
                  <a:cubicBezTo>
                    <a:pt x="366" y="262"/>
                    <a:pt x="360" y="267"/>
                    <a:pt x="363" y="267"/>
                  </a:cubicBezTo>
                  <a:cubicBezTo>
                    <a:pt x="369" y="261"/>
                    <a:pt x="366" y="274"/>
                    <a:pt x="372" y="269"/>
                  </a:cubicBezTo>
                  <a:cubicBezTo>
                    <a:pt x="372" y="272"/>
                    <a:pt x="375" y="272"/>
                    <a:pt x="372" y="277"/>
                  </a:cubicBezTo>
                  <a:cubicBezTo>
                    <a:pt x="370" y="275"/>
                    <a:pt x="367" y="275"/>
                    <a:pt x="365" y="277"/>
                  </a:cubicBezTo>
                  <a:cubicBezTo>
                    <a:pt x="367" y="274"/>
                    <a:pt x="365" y="273"/>
                    <a:pt x="368" y="271"/>
                  </a:cubicBezTo>
                  <a:cubicBezTo>
                    <a:pt x="366" y="266"/>
                    <a:pt x="364" y="274"/>
                    <a:pt x="362" y="270"/>
                  </a:cubicBezTo>
                  <a:cubicBezTo>
                    <a:pt x="361" y="272"/>
                    <a:pt x="361" y="276"/>
                    <a:pt x="362" y="275"/>
                  </a:cubicBezTo>
                  <a:cubicBezTo>
                    <a:pt x="359" y="282"/>
                    <a:pt x="355" y="275"/>
                    <a:pt x="353" y="286"/>
                  </a:cubicBezTo>
                  <a:cubicBezTo>
                    <a:pt x="356" y="288"/>
                    <a:pt x="364" y="273"/>
                    <a:pt x="364" y="282"/>
                  </a:cubicBezTo>
                  <a:cubicBezTo>
                    <a:pt x="360" y="286"/>
                    <a:pt x="360" y="281"/>
                    <a:pt x="355" y="288"/>
                  </a:cubicBezTo>
                  <a:cubicBezTo>
                    <a:pt x="356" y="293"/>
                    <a:pt x="356" y="293"/>
                    <a:pt x="356" y="293"/>
                  </a:cubicBezTo>
                  <a:cubicBezTo>
                    <a:pt x="360" y="288"/>
                    <a:pt x="360" y="288"/>
                    <a:pt x="360" y="288"/>
                  </a:cubicBezTo>
                  <a:cubicBezTo>
                    <a:pt x="360" y="289"/>
                    <a:pt x="360" y="289"/>
                    <a:pt x="360" y="289"/>
                  </a:cubicBezTo>
                  <a:cubicBezTo>
                    <a:pt x="361" y="298"/>
                    <a:pt x="367" y="283"/>
                    <a:pt x="372" y="281"/>
                  </a:cubicBezTo>
                  <a:cubicBezTo>
                    <a:pt x="373" y="275"/>
                    <a:pt x="379" y="268"/>
                    <a:pt x="379" y="264"/>
                  </a:cubicBezTo>
                  <a:cubicBezTo>
                    <a:pt x="381" y="264"/>
                    <a:pt x="383" y="266"/>
                    <a:pt x="379" y="274"/>
                  </a:cubicBezTo>
                  <a:cubicBezTo>
                    <a:pt x="372" y="278"/>
                    <a:pt x="376" y="281"/>
                    <a:pt x="368" y="287"/>
                  </a:cubicBezTo>
                  <a:cubicBezTo>
                    <a:pt x="368" y="290"/>
                    <a:pt x="362" y="298"/>
                    <a:pt x="364" y="300"/>
                  </a:cubicBezTo>
                  <a:cubicBezTo>
                    <a:pt x="370" y="296"/>
                    <a:pt x="366" y="293"/>
                    <a:pt x="370" y="292"/>
                  </a:cubicBezTo>
                  <a:cubicBezTo>
                    <a:pt x="370" y="293"/>
                    <a:pt x="370" y="293"/>
                    <a:pt x="370" y="294"/>
                  </a:cubicBezTo>
                  <a:cubicBezTo>
                    <a:pt x="373" y="291"/>
                    <a:pt x="371" y="297"/>
                    <a:pt x="374" y="293"/>
                  </a:cubicBezTo>
                  <a:cubicBezTo>
                    <a:pt x="373" y="294"/>
                    <a:pt x="373" y="294"/>
                    <a:pt x="373" y="294"/>
                  </a:cubicBezTo>
                  <a:cubicBezTo>
                    <a:pt x="373" y="300"/>
                    <a:pt x="377" y="290"/>
                    <a:pt x="377" y="296"/>
                  </a:cubicBezTo>
                  <a:cubicBezTo>
                    <a:pt x="379" y="290"/>
                    <a:pt x="380" y="291"/>
                    <a:pt x="383" y="288"/>
                  </a:cubicBezTo>
                  <a:cubicBezTo>
                    <a:pt x="382" y="285"/>
                    <a:pt x="384" y="277"/>
                    <a:pt x="381" y="276"/>
                  </a:cubicBezTo>
                  <a:cubicBezTo>
                    <a:pt x="378" y="280"/>
                    <a:pt x="378" y="283"/>
                    <a:pt x="375" y="284"/>
                  </a:cubicBezTo>
                  <a:cubicBezTo>
                    <a:pt x="378" y="285"/>
                    <a:pt x="378" y="285"/>
                    <a:pt x="378" y="285"/>
                  </a:cubicBezTo>
                  <a:cubicBezTo>
                    <a:pt x="377" y="285"/>
                    <a:pt x="376" y="286"/>
                    <a:pt x="375" y="287"/>
                  </a:cubicBezTo>
                  <a:cubicBezTo>
                    <a:pt x="374" y="284"/>
                    <a:pt x="374" y="284"/>
                    <a:pt x="374" y="284"/>
                  </a:cubicBezTo>
                  <a:cubicBezTo>
                    <a:pt x="378" y="282"/>
                    <a:pt x="379" y="277"/>
                    <a:pt x="382" y="272"/>
                  </a:cubicBezTo>
                  <a:cubicBezTo>
                    <a:pt x="384" y="275"/>
                    <a:pt x="385" y="272"/>
                    <a:pt x="385" y="274"/>
                  </a:cubicBezTo>
                  <a:cubicBezTo>
                    <a:pt x="383" y="281"/>
                    <a:pt x="385" y="287"/>
                    <a:pt x="387" y="293"/>
                  </a:cubicBezTo>
                  <a:cubicBezTo>
                    <a:pt x="386" y="292"/>
                    <a:pt x="386" y="292"/>
                    <a:pt x="385" y="292"/>
                  </a:cubicBezTo>
                  <a:cubicBezTo>
                    <a:pt x="382" y="295"/>
                    <a:pt x="385" y="298"/>
                    <a:pt x="384" y="300"/>
                  </a:cubicBezTo>
                  <a:cubicBezTo>
                    <a:pt x="387" y="297"/>
                    <a:pt x="387" y="297"/>
                    <a:pt x="387" y="297"/>
                  </a:cubicBezTo>
                  <a:cubicBezTo>
                    <a:pt x="386" y="297"/>
                    <a:pt x="385" y="299"/>
                    <a:pt x="386" y="300"/>
                  </a:cubicBezTo>
                  <a:cubicBezTo>
                    <a:pt x="388" y="300"/>
                    <a:pt x="391" y="293"/>
                    <a:pt x="393" y="292"/>
                  </a:cubicBezTo>
                  <a:cubicBezTo>
                    <a:pt x="392" y="296"/>
                    <a:pt x="388" y="301"/>
                    <a:pt x="389" y="303"/>
                  </a:cubicBezTo>
                  <a:cubicBezTo>
                    <a:pt x="388" y="307"/>
                    <a:pt x="386" y="316"/>
                    <a:pt x="390" y="314"/>
                  </a:cubicBezTo>
                  <a:cubicBezTo>
                    <a:pt x="391" y="312"/>
                    <a:pt x="392" y="312"/>
                    <a:pt x="393" y="312"/>
                  </a:cubicBezTo>
                  <a:cubicBezTo>
                    <a:pt x="393" y="312"/>
                    <a:pt x="393" y="312"/>
                    <a:pt x="393" y="312"/>
                  </a:cubicBezTo>
                  <a:cubicBezTo>
                    <a:pt x="393" y="317"/>
                    <a:pt x="393" y="317"/>
                    <a:pt x="393" y="317"/>
                  </a:cubicBezTo>
                  <a:cubicBezTo>
                    <a:pt x="389" y="322"/>
                    <a:pt x="391" y="313"/>
                    <a:pt x="387" y="318"/>
                  </a:cubicBezTo>
                  <a:cubicBezTo>
                    <a:pt x="385" y="324"/>
                    <a:pt x="385" y="324"/>
                    <a:pt x="385" y="324"/>
                  </a:cubicBezTo>
                  <a:cubicBezTo>
                    <a:pt x="383" y="324"/>
                    <a:pt x="381" y="326"/>
                    <a:pt x="379" y="329"/>
                  </a:cubicBezTo>
                  <a:cubicBezTo>
                    <a:pt x="380" y="330"/>
                    <a:pt x="381" y="329"/>
                    <a:pt x="384" y="328"/>
                  </a:cubicBezTo>
                  <a:cubicBezTo>
                    <a:pt x="383" y="332"/>
                    <a:pt x="381" y="335"/>
                    <a:pt x="380" y="335"/>
                  </a:cubicBezTo>
                  <a:cubicBezTo>
                    <a:pt x="382" y="332"/>
                    <a:pt x="382" y="332"/>
                    <a:pt x="382" y="332"/>
                  </a:cubicBezTo>
                  <a:cubicBezTo>
                    <a:pt x="381" y="326"/>
                    <a:pt x="376" y="336"/>
                    <a:pt x="372" y="333"/>
                  </a:cubicBezTo>
                  <a:cubicBezTo>
                    <a:pt x="372" y="333"/>
                    <a:pt x="373" y="333"/>
                    <a:pt x="373" y="332"/>
                  </a:cubicBezTo>
                  <a:cubicBezTo>
                    <a:pt x="368" y="336"/>
                    <a:pt x="368" y="327"/>
                    <a:pt x="363" y="334"/>
                  </a:cubicBezTo>
                  <a:cubicBezTo>
                    <a:pt x="365" y="331"/>
                    <a:pt x="365" y="331"/>
                    <a:pt x="365" y="331"/>
                  </a:cubicBezTo>
                  <a:cubicBezTo>
                    <a:pt x="362" y="333"/>
                    <a:pt x="356" y="337"/>
                    <a:pt x="350" y="341"/>
                  </a:cubicBezTo>
                  <a:cubicBezTo>
                    <a:pt x="349" y="343"/>
                    <a:pt x="349" y="343"/>
                    <a:pt x="349" y="343"/>
                  </a:cubicBezTo>
                  <a:cubicBezTo>
                    <a:pt x="349" y="345"/>
                    <a:pt x="348" y="344"/>
                    <a:pt x="347" y="343"/>
                  </a:cubicBezTo>
                  <a:cubicBezTo>
                    <a:pt x="347" y="343"/>
                    <a:pt x="347" y="343"/>
                    <a:pt x="347" y="343"/>
                  </a:cubicBezTo>
                  <a:cubicBezTo>
                    <a:pt x="344" y="345"/>
                    <a:pt x="341" y="347"/>
                    <a:pt x="339" y="348"/>
                  </a:cubicBezTo>
                  <a:cubicBezTo>
                    <a:pt x="339" y="350"/>
                    <a:pt x="339" y="351"/>
                    <a:pt x="339" y="352"/>
                  </a:cubicBezTo>
                  <a:cubicBezTo>
                    <a:pt x="341" y="349"/>
                    <a:pt x="344" y="353"/>
                    <a:pt x="346" y="347"/>
                  </a:cubicBezTo>
                  <a:cubicBezTo>
                    <a:pt x="346" y="351"/>
                    <a:pt x="351" y="347"/>
                    <a:pt x="351" y="350"/>
                  </a:cubicBezTo>
                  <a:cubicBezTo>
                    <a:pt x="350" y="345"/>
                    <a:pt x="355" y="345"/>
                    <a:pt x="356" y="341"/>
                  </a:cubicBezTo>
                  <a:cubicBezTo>
                    <a:pt x="355" y="345"/>
                    <a:pt x="360" y="342"/>
                    <a:pt x="357" y="347"/>
                  </a:cubicBezTo>
                  <a:cubicBezTo>
                    <a:pt x="357" y="349"/>
                    <a:pt x="358" y="343"/>
                    <a:pt x="355" y="346"/>
                  </a:cubicBezTo>
                  <a:cubicBezTo>
                    <a:pt x="351" y="350"/>
                    <a:pt x="358" y="352"/>
                    <a:pt x="353" y="356"/>
                  </a:cubicBezTo>
                  <a:cubicBezTo>
                    <a:pt x="358" y="353"/>
                    <a:pt x="362" y="357"/>
                    <a:pt x="368" y="353"/>
                  </a:cubicBezTo>
                  <a:cubicBezTo>
                    <a:pt x="366" y="350"/>
                    <a:pt x="366" y="350"/>
                    <a:pt x="366" y="350"/>
                  </a:cubicBezTo>
                  <a:cubicBezTo>
                    <a:pt x="368" y="352"/>
                    <a:pt x="372" y="352"/>
                    <a:pt x="371" y="355"/>
                  </a:cubicBezTo>
                  <a:cubicBezTo>
                    <a:pt x="370" y="355"/>
                    <a:pt x="369" y="354"/>
                    <a:pt x="367" y="355"/>
                  </a:cubicBezTo>
                  <a:cubicBezTo>
                    <a:pt x="364" y="361"/>
                    <a:pt x="370" y="356"/>
                    <a:pt x="369" y="360"/>
                  </a:cubicBezTo>
                  <a:cubicBezTo>
                    <a:pt x="377" y="352"/>
                    <a:pt x="377" y="352"/>
                    <a:pt x="377" y="352"/>
                  </a:cubicBezTo>
                  <a:cubicBezTo>
                    <a:pt x="375" y="351"/>
                    <a:pt x="375" y="351"/>
                    <a:pt x="375" y="351"/>
                  </a:cubicBezTo>
                  <a:cubicBezTo>
                    <a:pt x="378" y="347"/>
                    <a:pt x="381" y="353"/>
                    <a:pt x="383" y="355"/>
                  </a:cubicBezTo>
                  <a:cubicBezTo>
                    <a:pt x="379" y="363"/>
                    <a:pt x="379" y="354"/>
                    <a:pt x="374" y="356"/>
                  </a:cubicBezTo>
                  <a:cubicBezTo>
                    <a:pt x="371" y="358"/>
                    <a:pt x="373" y="364"/>
                    <a:pt x="370" y="365"/>
                  </a:cubicBezTo>
                  <a:cubicBezTo>
                    <a:pt x="370" y="368"/>
                    <a:pt x="371" y="368"/>
                    <a:pt x="373" y="366"/>
                  </a:cubicBezTo>
                  <a:cubicBezTo>
                    <a:pt x="373" y="368"/>
                    <a:pt x="373" y="368"/>
                    <a:pt x="373" y="368"/>
                  </a:cubicBezTo>
                  <a:cubicBezTo>
                    <a:pt x="369" y="375"/>
                    <a:pt x="365" y="371"/>
                    <a:pt x="359" y="376"/>
                  </a:cubicBezTo>
                  <a:cubicBezTo>
                    <a:pt x="360" y="376"/>
                    <a:pt x="360" y="375"/>
                    <a:pt x="361" y="374"/>
                  </a:cubicBezTo>
                  <a:cubicBezTo>
                    <a:pt x="359" y="370"/>
                    <a:pt x="357" y="370"/>
                    <a:pt x="354" y="371"/>
                  </a:cubicBezTo>
                  <a:cubicBezTo>
                    <a:pt x="354" y="374"/>
                    <a:pt x="355" y="372"/>
                    <a:pt x="356" y="372"/>
                  </a:cubicBezTo>
                  <a:cubicBezTo>
                    <a:pt x="356" y="373"/>
                    <a:pt x="353" y="373"/>
                    <a:pt x="352" y="375"/>
                  </a:cubicBezTo>
                  <a:cubicBezTo>
                    <a:pt x="353" y="378"/>
                    <a:pt x="350" y="380"/>
                    <a:pt x="351" y="381"/>
                  </a:cubicBezTo>
                  <a:cubicBezTo>
                    <a:pt x="349" y="382"/>
                    <a:pt x="348" y="381"/>
                    <a:pt x="347" y="380"/>
                  </a:cubicBezTo>
                  <a:cubicBezTo>
                    <a:pt x="347" y="377"/>
                    <a:pt x="349" y="377"/>
                    <a:pt x="350" y="373"/>
                  </a:cubicBezTo>
                  <a:cubicBezTo>
                    <a:pt x="348" y="374"/>
                    <a:pt x="350" y="365"/>
                    <a:pt x="346" y="368"/>
                  </a:cubicBezTo>
                  <a:cubicBezTo>
                    <a:pt x="349" y="371"/>
                    <a:pt x="342" y="376"/>
                    <a:pt x="340" y="378"/>
                  </a:cubicBezTo>
                  <a:cubicBezTo>
                    <a:pt x="340" y="378"/>
                    <a:pt x="340" y="378"/>
                    <a:pt x="340" y="378"/>
                  </a:cubicBezTo>
                  <a:cubicBezTo>
                    <a:pt x="337" y="382"/>
                    <a:pt x="336" y="382"/>
                    <a:pt x="337" y="378"/>
                  </a:cubicBezTo>
                  <a:cubicBezTo>
                    <a:pt x="339" y="377"/>
                    <a:pt x="340" y="378"/>
                    <a:pt x="342" y="374"/>
                  </a:cubicBezTo>
                  <a:cubicBezTo>
                    <a:pt x="341" y="374"/>
                    <a:pt x="340" y="373"/>
                    <a:pt x="338" y="374"/>
                  </a:cubicBezTo>
                  <a:cubicBezTo>
                    <a:pt x="340" y="372"/>
                    <a:pt x="340" y="372"/>
                    <a:pt x="340" y="372"/>
                  </a:cubicBezTo>
                  <a:cubicBezTo>
                    <a:pt x="335" y="371"/>
                    <a:pt x="335" y="371"/>
                    <a:pt x="335" y="371"/>
                  </a:cubicBezTo>
                  <a:cubicBezTo>
                    <a:pt x="333" y="374"/>
                    <a:pt x="329" y="379"/>
                    <a:pt x="326" y="384"/>
                  </a:cubicBezTo>
                  <a:cubicBezTo>
                    <a:pt x="327" y="380"/>
                    <a:pt x="324" y="382"/>
                    <a:pt x="322" y="383"/>
                  </a:cubicBezTo>
                  <a:cubicBezTo>
                    <a:pt x="323" y="382"/>
                    <a:pt x="323" y="382"/>
                    <a:pt x="323" y="382"/>
                  </a:cubicBezTo>
                  <a:cubicBezTo>
                    <a:pt x="323" y="378"/>
                    <a:pt x="317" y="378"/>
                    <a:pt x="315" y="381"/>
                  </a:cubicBezTo>
                  <a:cubicBezTo>
                    <a:pt x="315" y="378"/>
                    <a:pt x="335" y="365"/>
                    <a:pt x="324" y="363"/>
                  </a:cubicBezTo>
                  <a:cubicBezTo>
                    <a:pt x="320" y="362"/>
                    <a:pt x="316" y="373"/>
                    <a:pt x="312" y="375"/>
                  </a:cubicBezTo>
                  <a:cubicBezTo>
                    <a:pt x="312" y="375"/>
                    <a:pt x="313" y="374"/>
                    <a:pt x="313" y="374"/>
                  </a:cubicBezTo>
                  <a:cubicBezTo>
                    <a:pt x="312" y="372"/>
                    <a:pt x="310" y="376"/>
                    <a:pt x="308" y="377"/>
                  </a:cubicBezTo>
                  <a:cubicBezTo>
                    <a:pt x="308" y="379"/>
                    <a:pt x="309" y="380"/>
                    <a:pt x="310" y="379"/>
                  </a:cubicBezTo>
                  <a:cubicBezTo>
                    <a:pt x="308" y="383"/>
                    <a:pt x="307" y="376"/>
                    <a:pt x="304" y="379"/>
                  </a:cubicBezTo>
                  <a:cubicBezTo>
                    <a:pt x="309" y="373"/>
                    <a:pt x="302" y="375"/>
                    <a:pt x="305" y="372"/>
                  </a:cubicBezTo>
                  <a:cubicBezTo>
                    <a:pt x="304" y="366"/>
                    <a:pt x="298" y="370"/>
                    <a:pt x="293" y="374"/>
                  </a:cubicBezTo>
                  <a:cubicBezTo>
                    <a:pt x="296" y="364"/>
                    <a:pt x="289" y="373"/>
                    <a:pt x="287" y="367"/>
                  </a:cubicBezTo>
                  <a:cubicBezTo>
                    <a:pt x="288" y="368"/>
                    <a:pt x="289" y="367"/>
                    <a:pt x="290" y="368"/>
                  </a:cubicBezTo>
                  <a:cubicBezTo>
                    <a:pt x="295" y="364"/>
                    <a:pt x="288" y="363"/>
                    <a:pt x="293" y="360"/>
                  </a:cubicBezTo>
                  <a:cubicBezTo>
                    <a:pt x="292" y="361"/>
                    <a:pt x="292" y="363"/>
                    <a:pt x="293" y="363"/>
                  </a:cubicBezTo>
                  <a:cubicBezTo>
                    <a:pt x="294" y="363"/>
                    <a:pt x="297" y="361"/>
                    <a:pt x="298" y="358"/>
                  </a:cubicBezTo>
                  <a:cubicBezTo>
                    <a:pt x="297" y="352"/>
                    <a:pt x="297" y="352"/>
                    <a:pt x="297" y="352"/>
                  </a:cubicBezTo>
                  <a:cubicBezTo>
                    <a:pt x="299" y="352"/>
                    <a:pt x="299" y="352"/>
                    <a:pt x="299" y="352"/>
                  </a:cubicBezTo>
                  <a:cubicBezTo>
                    <a:pt x="298" y="343"/>
                    <a:pt x="298" y="343"/>
                    <a:pt x="298" y="343"/>
                  </a:cubicBezTo>
                  <a:cubicBezTo>
                    <a:pt x="297" y="344"/>
                    <a:pt x="297" y="345"/>
                    <a:pt x="297" y="346"/>
                  </a:cubicBezTo>
                  <a:cubicBezTo>
                    <a:pt x="293" y="341"/>
                    <a:pt x="286" y="341"/>
                    <a:pt x="282" y="338"/>
                  </a:cubicBezTo>
                  <a:cubicBezTo>
                    <a:pt x="273" y="352"/>
                    <a:pt x="268" y="338"/>
                    <a:pt x="259" y="344"/>
                  </a:cubicBezTo>
                  <a:cubicBezTo>
                    <a:pt x="263" y="341"/>
                    <a:pt x="268" y="334"/>
                    <a:pt x="269" y="331"/>
                  </a:cubicBezTo>
                  <a:cubicBezTo>
                    <a:pt x="270" y="331"/>
                    <a:pt x="275" y="326"/>
                    <a:pt x="276" y="328"/>
                  </a:cubicBezTo>
                  <a:cubicBezTo>
                    <a:pt x="275" y="330"/>
                    <a:pt x="275" y="334"/>
                    <a:pt x="273" y="336"/>
                  </a:cubicBezTo>
                  <a:cubicBezTo>
                    <a:pt x="278" y="337"/>
                    <a:pt x="276" y="329"/>
                    <a:pt x="280" y="325"/>
                  </a:cubicBezTo>
                  <a:cubicBezTo>
                    <a:pt x="274" y="323"/>
                    <a:pt x="266" y="330"/>
                    <a:pt x="261" y="331"/>
                  </a:cubicBezTo>
                  <a:cubicBezTo>
                    <a:pt x="262" y="329"/>
                    <a:pt x="262" y="329"/>
                    <a:pt x="262" y="329"/>
                  </a:cubicBezTo>
                  <a:cubicBezTo>
                    <a:pt x="257" y="331"/>
                    <a:pt x="257" y="331"/>
                    <a:pt x="257" y="331"/>
                  </a:cubicBezTo>
                  <a:cubicBezTo>
                    <a:pt x="259" y="333"/>
                    <a:pt x="253" y="341"/>
                    <a:pt x="253" y="337"/>
                  </a:cubicBezTo>
                  <a:cubicBezTo>
                    <a:pt x="253" y="336"/>
                    <a:pt x="253" y="336"/>
                    <a:pt x="253" y="336"/>
                  </a:cubicBezTo>
                  <a:cubicBezTo>
                    <a:pt x="254" y="332"/>
                    <a:pt x="248" y="334"/>
                    <a:pt x="246" y="332"/>
                  </a:cubicBezTo>
                  <a:cubicBezTo>
                    <a:pt x="242" y="336"/>
                    <a:pt x="242" y="336"/>
                    <a:pt x="242" y="336"/>
                  </a:cubicBezTo>
                  <a:cubicBezTo>
                    <a:pt x="240" y="334"/>
                    <a:pt x="245" y="325"/>
                    <a:pt x="248" y="319"/>
                  </a:cubicBezTo>
                  <a:cubicBezTo>
                    <a:pt x="245" y="316"/>
                    <a:pt x="238" y="322"/>
                    <a:pt x="232" y="324"/>
                  </a:cubicBezTo>
                  <a:cubicBezTo>
                    <a:pt x="234" y="320"/>
                    <a:pt x="229" y="315"/>
                    <a:pt x="235" y="313"/>
                  </a:cubicBezTo>
                  <a:cubicBezTo>
                    <a:pt x="230" y="314"/>
                    <a:pt x="217" y="334"/>
                    <a:pt x="219" y="319"/>
                  </a:cubicBezTo>
                  <a:cubicBezTo>
                    <a:pt x="223" y="317"/>
                    <a:pt x="223" y="317"/>
                    <a:pt x="223" y="317"/>
                  </a:cubicBezTo>
                  <a:cubicBezTo>
                    <a:pt x="217" y="314"/>
                    <a:pt x="204" y="315"/>
                    <a:pt x="205" y="310"/>
                  </a:cubicBezTo>
                  <a:cubicBezTo>
                    <a:pt x="216" y="299"/>
                    <a:pt x="208" y="293"/>
                    <a:pt x="216" y="280"/>
                  </a:cubicBezTo>
                  <a:cubicBezTo>
                    <a:pt x="214" y="283"/>
                    <a:pt x="211" y="282"/>
                    <a:pt x="210" y="284"/>
                  </a:cubicBezTo>
                  <a:cubicBezTo>
                    <a:pt x="211" y="282"/>
                    <a:pt x="211" y="280"/>
                    <a:pt x="209" y="282"/>
                  </a:cubicBezTo>
                  <a:cubicBezTo>
                    <a:pt x="209" y="286"/>
                    <a:pt x="198" y="294"/>
                    <a:pt x="205" y="291"/>
                  </a:cubicBezTo>
                  <a:cubicBezTo>
                    <a:pt x="197" y="298"/>
                    <a:pt x="190" y="303"/>
                    <a:pt x="186" y="299"/>
                  </a:cubicBezTo>
                  <a:cubicBezTo>
                    <a:pt x="190" y="294"/>
                    <a:pt x="190" y="294"/>
                    <a:pt x="190" y="294"/>
                  </a:cubicBezTo>
                  <a:cubicBezTo>
                    <a:pt x="192" y="298"/>
                    <a:pt x="192" y="298"/>
                    <a:pt x="192" y="298"/>
                  </a:cubicBezTo>
                  <a:cubicBezTo>
                    <a:pt x="194" y="294"/>
                    <a:pt x="196" y="296"/>
                    <a:pt x="198" y="295"/>
                  </a:cubicBezTo>
                  <a:cubicBezTo>
                    <a:pt x="194" y="287"/>
                    <a:pt x="207" y="284"/>
                    <a:pt x="201" y="280"/>
                  </a:cubicBezTo>
                  <a:cubicBezTo>
                    <a:pt x="198" y="282"/>
                    <a:pt x="199" y="281"/>
                    <a:pt x="197" y="281"/>
                  </a:cubicBezTo>
                  <a:cubicBezTo>
                    <a:pt x="197" y="282"/>
                    <a:pt x="200" y="278"/>
                    <a:pt x="199" y="277"/>
                  </a:cubicBezTo>
                  <a:cubicBezTo>
                    <a:pt x="195" y="281"/>
                    <a:pt x="195" y="281"/>
                    <a:pt x="195" y="281"/>
                  </a:cubicBezTo>
                  <a:cubicBezTo>
                    <a:pt x="199" y="271"/>
                    <a:pt x="203" y="278"/>
                    <a:pt x="205" y="271"/>
                  </a:cubicBezTo>
                  <a:cubicBezTo>
                    <a:pt x="211" y="268"/>
                    <a:pt x="216" y="269"/>
                    <a:pt x="220" y="262"/>
                  </a:cubicBezTo>
                  <a:cubicBezTo>
                    <a:pt x="218" y="257"/>
                    <a:pt x="208" y="272"/>
                    <a:pt x="206" y="266"/>
                  </a:cubicBezTo>
                  <a:cubicBezTo>
                    <a:pt x="208" y="263"/>
                    <a:pt x="208" y="263"/>
                    <a:pt x="208" y="263"/>
                  </a:cubicBezTo>
                  <a:cubicBezTo>
                    <a:pt x="205" y="264"/>
                    <a:pt x="201" y="268"/>
                    <a:pt x="198" y="270"/>
                  </a:cubicBezTo>
                  <a:cubicBezTo>
                    <a:pt x="200" y="268"/>
                    <a:pt x="200" y="267"/>
                    <a:pt x="200" y="266"/>
                  </a:cubicBezTo>
                  <a:cubicBezTo>
                    <a:pt x="192" y="270"/>
                    <a:pt x="190" y="270"/>
                    <a:pt x="182" y="275"/>
                  </a:cubicBezTo>
                  <a:cubicBezTo>
                    <a:pt x="192" y="275"/>
                    <a:pt x="183" y="284"/>
                    <a:pt x="193" y="284"/>
                  </a:cubicBezTo>
                  <a:cubicBezTo>
                    <a:pt x="190" y="286"/>
                    <a:pt x="185" y="284"/>
                    <a:pt x="179" y="291"/>
                  </a:cubicBezTo>
                  <a:cubicBezTo>
                    <a:pt x="183" y="286"/>
                    <a:pt x="183" y="286"/>
                    <a:pt x="183" y="286"/>
                  </a:cubicBezTo>
                  <a:cubicBezTo>
                    <a:pt x="179" y="287"/>
                    <a:pt x="175" y="288"/>
                    <a:pt x="174" y="284"/>
                  </a:cubicBezTo>
                  <a:cubicBezTo>
                    <a:pt x="178" y="282"/>
                    <a:pt x="178" y="282"/>
                    <a:pt x="178" y="282"/>
                  </a:cubicBezTo>
                  <a:cubicBezTo>
                    <a:pt x="172" y="283"/>
                    <a:pt x="178" y="271"/>
                    <a:pt x="169" y="277"/>
                  </a:cubicBezTo>
                  <a:cubicBezTo>
                    <a:pt x="170" y="278"/>
                    <a:pt x="170" y="278"/>
                    <a:pt x="172" y="278"/>
                  </a:cubicBezTo>
                  <a:cubicBezTo>
                    <a:pt x="168" y="279"/>
                    <a:pt x="166" y="277"/>
                    <a:pt x="165" y="274"/>
                  </a:cubicBezTo>
                  <a:cubicBezTo>
                    <a:pt x="155" y="279"/>
                    <a:pt x="155" y="279"/>
                    <a:pt x="155" y="279"/>
                  </a:cubicBezTo>
                  <a:cubicBezTo>
                    <a:pt x="157" y="277"/>
                    <a:pt x="155" y="275"/>
                    <a:pt x="159" y="272"/>
                  </a:cubicBezTo>
                  <a:cubicBezTo>
                    <a:pt x="159" y="266"/>
                    <a:pt x="152" y="272"/>
                    <a:pt x="150" y="272"/>
                  </a:cubicBezTo>
                  <a:cubicBezTo>
                    <a:pt x="151" y="265"/>
                    <a:pt x="154" y="272"/>
                    <a:pt x="160" y="265"/>
                  </a:cubicBezTo>
                  <a:cubicBezTo>
                    <a:pt x="159" y="263"/>
                    <a:pt x="157" y="261"/>
                    <a:pt x="155" y="260"/>
                  </a:cubicBezTo>
                  <a:cubicBezTo>
                    <a:pt x="152" y="259"/>
                    <a:pt x="148" y="258"/>
                    <a:pt x="145" y="260"/>
                  </a:cubicBezTo>
                  <a:cubicBezTo>
                    <a:pt x="145" y="262"/>
                    <a:pt x="145" y="263"/>
                    <a:pt x="144" y="264"/>
                  </a:cubicBezTo>
                  <a:cubicBezTo>
                    <a:pt x="145" y="262"/>
                    <a:pt x="143" y="262"/>
                    <a:pt x="142" y="261"/>
                  </a:cubicBezTo>
                  <a:cubicBezTo>
                    <a:pt x="139" y="263"/>
                    <a:pt x="139" y="263"/>
                    <a:pt x="139" y="263"/>
                  </a:cubicBezTo>
                  <a:cubicBezTo>
                    <a:pt x="140" y="260"/>
                    <a:pt x="142" y="259"/>
                    <a:pt x="145" y="257"/>
                  </a:cubicBezTo>
                  <a:cubicBezTo>
                    <a:pt x="144" y="256"/>
                    <a:pt x="137" y="260"/>
                    <a:pt x="140" y="255"/>
                  </a:cubicBezTo>
                  <a:cubicBezTo>
                    <a:pt x="145" y="253"/>
                    <a:pt x="145" y="258"/>
                    <a:pt x="148" y="257"/>
                  </a:cubicBezTo>
                  <a:cubicBezTo>
                    <a:pt x="141" y="256"/>
                    <a:pt x="152" y="244"/>
                    <a:pt x="143" y="243"/>
                  </a:cubicBezTo>
                  <a:cubicBezTo>
                    <a:pt x="144" y="241"/>
                    <a:pt x="148" y="239"/>
                    <a:pt x="147" y="238"/>
                  </a:cubicBezTo>
                  <a:cubicBezTo>
                    <a:pt x="143" y="237"/>
                    <a:pt x="141" y="244"/>
                    <a:pt x="137" y="247"/>
                  </a:cubicBezTo>
                  <a:cubicBezTo>
                    <a:pt x="140" y="247"/>
                    <a:pt x="140" y="249"/>
                    <a:pt x="137" y="254"/>
                  </a:cubicBezTo>
                  <a:cubicBezTo>
                    <a:pt x="135" y="256"/>
                    <a:pt x="135" y="256"/>
                    <a:pt x="135" y="256"/>
                  </a:cubicBezTo>
                  <a:cubicBezTo>
                    <a:pt x="136" y="255"/>
                    <a:pt x="135" y="254"/>
                    <a:pt x="135" y="252"/>
                  </a:cubicBezTo>
                  <a:cubicBezTo>
                    <a:pt x="131" y="257"/>
                    <a:pt x="131" y="257"/>
                    <a:pt x="131" y="257"/>
                  </a:cubicBezTo>
                  <a:cubicBezTo>
                    <a:pt x="136" y="251"/>
                    <a:pt x="138" y="245"/>
                    <a:pt x="134" y="246"/>
                  </a:cubicBezTo>
                  <a:cubicBezTo>
                    <a:pt x="132" y="252"/>
                    <a:pt x="132" y="251"/>
                    <a:pt x="127" y="258"/>
                  </a:cubicBezTo>
                  <a:cubicBezTo>
                    <a:pt x="119" y="262"/>
                    <a:pt x="129" y="250"/>
                    <a:pt x="121" y="254"/>
                  </a:cubicBezTo>
                  <a:cubicBezTo>
                    <a:pt x="123" y="252"/>
                    <a:pt x="126" y="253"/>
                    <a:pt x="126" y="250"/>
                  </a:cubicBezTo>
                  <a:cubicBezTo>
                    <a:pt x="124" y="248"/>
                    <a:pt x="121" y="253"/>
                    <a:pt x="119" y="253"/>
                  </a:cubicBezTo>
                  <a:cubicBezTo>
                    <a:pt x="124" y="250"/>
                    <a:pt x="127" y="246"/>
                    <a:pt x="133" y="241"/>
                  </a:cubicBezTo>
                  <a:cubicBezTo>
                    <a:pt x="136" y="243"/>
                    <a:pt x="134" y="242"/>
                    <a:pt x="138" y="243"/>
                  </a:cubicBezTo>
                  <a:cubicBezTo>
                    <a:pt x="140" y="237"/>
                    <a:pt x="140" y="237"/>
                    <a:pt x="140" y="237"/>
                  </a:cubicBezTo>
                  <a:cubicBezTo>
                    <a:pt x="143" y="238"/>
                    <a:pt x="146" y="233"/>
                    <a:pt x="148" y="231"/>
                  </a:cubicBezTo>
                  <a:cubicBezTo>
                    <a:pt x="148" y="223"/>
                    <a:pt x="138" y="236"/>
                    <a:pt x="137" y="232"/>
                  </a:cubicBezTo>
                  <a:cubicBezTo>
                    <a:pt x="133" y="234"/>
                    <a:pt x="139" y="235"/>
                    <a:pt x="134" y="237"/>
                  </a:cubicBezTo>
                  <a:cubicBezTo>
                    <a:pt x="132" y="234"/>
                    <a:pt x="131" y="239"/>
                    <a:pt x="126" y="239"/>
                  </a:cubicBezTo>
                  <a:cubicBezTo>
                    <a:pt x="129" y="237"/>
                    <a:pt x="129" y="237"/>
                    <a:pt x="129" y="237"/>
                  </a:cubicBezTo>
                  <a:cubicBezTo>
                    <a:pt x="130" y="234"/>
                    <a:pt x="126" y="237"/>
                    <a:pt x="125" y="236"/>
                  </a:cubicBezTo>
                  <a:cubicBezTo>
                    <a:pt x="123" y="237"/>
                    <a:pt x="112" y="254"/>
                    <a:pt x="107" y="250"/>
                  </a:cubicBezTo>
                  <a:cubicBezTo>
                    <a:pt x="109" y="249"/>
                    <a:pt x="109" y="248"/>
                    <a:pt x="110" y="248"/>
                  </a:cubicBezTo>
                  <a:cubicBezTo>
                    <a:pt x="149" y="212"/>
                    <a:pt x="149" y="212"/>
                    <a:pt x="149" y="212"/>
                  </a:cubicBezTo>
                  <a:cubicBezTo>
                    <a:pt x="145" y="208"/>
                    <a:pt x="141" y="203"/>
                    <a:pt x="138" y="196"/>
                  </a:cubicBezTo>
                  <a:cubicBezTo>
                    <a:pt x="144" y="187"/>
                    <a:pt x="147" y="192"/>
                    <a:pt x="150" y="189"/>
                  </a:cubicBezTo>
                  <a:cubicBezTo>
                    <a:pt x="151" y="192"/>
                    <a:pt x="151" y="192"/>
                    <a:pt x="151" y="192"/>
                  </a:cubicBezTo>
                  <a:cubicBezTo>
                    <a:pt x="148" y="195"/>
                    <a:pt x="145" y="189"/>
                    <a:pt x="142" y="197"/>
                  </a:cubicBezTo>
                  <a:cubicBezTo>
                    <a:pt x="148" y="198"/>
                    <a:pt x="147" y="203"/>
                    <a:pt x="156" y="200"/>
                  </a:cubicBezTo>
                  <a:cubicBezTo>
                    <a:pt x="162" y="191"/>
                    <a:pt x="150" y="197"/>
                    <a:pt x="153" y="189"/>
                  </a:cubicBezTo>
                  <a:cubicBezTo>
                    <a:pt x="154" y="190"/>
                    <a:pt x="155" y="190"/>
                    <a:pt x="157" y="190"/>
                  </a:cubicBezTo>
                  <a:cubicBezTo>
                    <a:pt x="156" y="187"/>
                    <a:pt x="154" y="183"/>
                    <a:pt x="152" y="180"/>
                  </a:cubicBezTo>
                  <a:cubicBezTo>
                    <a:pt x="150" y="181"/>
                    <a:pt x="150" y="181"/>
                    <a:pt x="150" y="181"/>
                  </a:cubicBezTo>
                  <a:cubicBezTo>
                    <a:pt x="151" y="184"/>
                    <a:pt x="152" y="185"/>
                    <a:pt x="152" y="186"/>
                  </a:cubicBezTo>
                  <a:cubicBezTo>
                    <a:pt x="150" y="183"/>
                    <a:pt x="144" y="185"/>
                    <a:pt x="139" y="191"/>
                  </a:cubicBezTo>
                  <a:cubicBezTo>
                    <a:pt x="139" y="192"/>
                    <a:pt x="139" y="192"/>
                    <a:pt x="139" y="192"/>
                  </a:cubicBezTo>
                  <a:cubicBezTo>
                    <a:pt x="137" y="193"/>
                    <a:pt x="137" y="193"/>
                    <a:pt x="137" y="193"/>
                  </a:cubicBezTo>
                  <a:lnTo>
                    <a:pt x="136" y="190"/>
                  </a:lnTo>
                  <a:close/>
                  <a:moveTo>
                    <a:pt x="236" y="238"/>
                  </a:moveTo>
                  <a:cubicBezTo>
                    <a:pt x="229" y="249"/>
                    <a:pt x="223" y="260"/>
                    <a:pt x="232" y="263"/>
                  </a:cubicBezTo>
                  <a:cubicBezTo>
                    <a:pt x="231" y="264"/>
                    <a:pt x="231" y="264"/>
                    <a:pt x="231" y="264"/>
                  </a:cubicBezTo>
                  <a:cubicBezTo>
                    <a:pt x="229" y="273"/>
                    <a:pt x="244" y="260"/>
                    <a:pt x="243" y="270"/>
                  </a:cubicBezTo>
                  <a:cubicBezTo>
                    <a:pt x="238" y="273"/>
                    <a:pt x="238" y="273"/>
                    <a:pt x="229" y="280"/>
                  </a:cubicBezTo>
                  <a:cubicBezTo>
                    <a:pt x="234" y="279"/>
                    <a:pt x="234" y="279"/>
                    <a:pt x="234" y="279"/>
                  </a:cubicBezTo>
                  <a:cubicBezTo>
                    <a:pt x="229" y="284"/>
                    <a:pt x="233" y="283"/>
                    <a:pt x="235" y="285"/>
                  </a:cubicBezTo>
                  <a:cubicBezTo>
                    <a:pt x="228" y="291"/>
                    <a:pt x="228" y="291"/>
                    <a:pt x="228" y="291"/>
                  </a:cubicBezTo>
                  <a:cubicBezTo>
                    <a:pt x="229" y="288"/>
                    <a:pt x="227" y="285"/>
                    <a:pt x="225" y="287"/>
                  </a:cubicBezTo>
                  <a:cubicBezTo>
                    <a:pt x="227" y="286"/>
                    <a:pt x="228" y="275"/>
                    <a:pt x="225" y="276"/>
                  </a:cubicBezTo>
                  <a:cubicBezTo>
                    <a:pt x="222" y="281"/>
                    <a:pt x="228" y="282"/>
                    <a:pt x="220" y="288"/>
                  </a:cubicBezTo>
                  <a:cubicBezTo>
                    <a:pt x="224" y="287"/>
                    <a:pt x="221" y="291"/>
                    <a:pt x="224" y="291"/>
                  </a:cubicBezTo>
                  <a:cubicBezTo>
                    <a:pt x="220" y="293"/>
                    <a:pt x="219" y="297"/>
                    <a:pt x="215" y="300"/>
                  </a:cubicBezTo>
                  <a:cubicBezTo>
                    <a:pt x="219" y="301"/>
                    <a:pt x="219" y="301"/>
                    <a:pt x="219" y="301"/>
                  </a:cubicBezTo>
                  <a:cubicBezTo>
                    <a:pt x="218" y="302"/>
                    <a:pt x="212" y="301"/>
                    <a:pt x="210" y="308"/>
                  </a:cubicBezTo>
                  <a:cubicBezTo>
                    <a:pt x="213" y="307"/>
                    <a:pt x="215" y="312"/>
                    <a:pt x="218" y="307"/>
                  </a:cubicBezTo>
                  <a:cubicBezTo>
                    <a:pt x="217" y="309"/>
                    <a:pt x="217" y="309"/>
                    <a:pt x="217" y="309"/>
                  </a:cubicBezTo>
                  <a:cubicBezTo>
                    <a:pt x="219" y="312"/>
                    <a:pt x="224" y="302"/>
                    <a:pt x="225" y="308"/>
                  </a:cubicBezTo>
                  <a:cubicBezTo>
                    <a:pt x="226" y="305"/>
                    <a:pt x="227" y="303"/>
                    <a:pt x="226" y="303"/>
                  </a:cubicBezTo>
                  <a:cubicBezTo>
                    <a:pt x="224" y="303"/>
                    <a:pt x="221" y="306"/>
                    <a:pt x="219" y="306"/>
                  </a:cubicBezTo>
                  <a:cubicBezTo>
                    <a:pt x="221" y="301"/>
                    <a:pt x="221" y="308"/>
                    <a:pt x="224" y="300"/>
                  </a:cubicBezTo>
                  <a:cubicBezTo>
                    <a:pt x="226" y="296"/>
                    <a:pt x="217" y="300"/>
                    <a:pt x="224" y="293"/>
                  </a:cubicBezTo>
                  <a:cubicBezTo>
                    <a:pt x="226" y="296"/>
                    <a:pt x="226" y="296"/>
                    <a:pt x="226" y="296"/>
                  </a:cubicBezTo>
                  <a:cubicBezTo>
                    <a:pt x="230" y="291"/>
                    <a:pt x="231" y="292"/>
                    <a:pt x="234" y="288"/>
                  </a:cubicBezTo>
                  <a:cubicBezTo>
                    <a:pt x="237" y="287"/>
                    <a:pt x="234" y="294"/>
                    <a:pt x="239" y="290"/>
                  </a:cubicBezTo>
                  <a:cubicBezTo>
                    <a:pt x="242" y="288"/>
                    <a:pt x="245" y="281"/>
                    <a:pt x="245" y="285"/>
                  </a:cubicBezTo>
                  <a:cubicBezTo>
                    <a:pt x="242" y="294"/>
                    <a:pt x="249" y="296"/>
                    <a:pt x="252" y="297"/>
                  </a:cubicBezTo>
                  <a:cubicBezTo>
                    <a:pt x="256" y="295"/>
                    <a:pt x="256" y="295"/>
                    <a:pt x="256" y="295"/>
                  </a:cubicBezTo>
                  <a:cubicBezTo>
                    <a:pt x="258" y="291"/>
                    <a:pt x="252" y="293"/>
                    <a:pt x="256" y="289"/>
                  </a:cubicBezTo>
                  <a:cubicBezTo>
                    <a:pt x="260" y="290"/>
                    <a:pt x="260" y="290"/>
                    <a:pt x="260" y="290"/>
                  </a:cubicBezTo>
                  <a:cubicBezTo>
                    <a:pt x="258" y="292"/>
                    <a:pt x="258" y="292"/>
                    <a:pt x="258" y="292"/>
                  </a:cubicBezTo>
                  <a:cubicBezTo>
                    <a:pt x="259" y="293"/>
                    <a:pt x="261" y="291"/>
                    <a:pt x="263" y="291"/>
                  </a:cubicBezTo>
                  <a:cubicBezTo>
                    <a:pt x="259" y="294"/>
                    <a:pt x="258" y="291"/>
                    <a:pt x="255" y="297"/>
                  </a:cubicBezTo>
                  <a:cubicBezTo>
                    <a:pt x="256" y="299"/>
                    <a:pt x="254" y="301"/>
                    <a:pt x="256" y="301"/>
                  </a:cubicBezTo>
                  <a:cubicBezTo>
                    <a:pt x="256" y="301"/>
                    <a:pt x="255" y="301"/>
                    <a:pt x="255" y="302"/>
                  </a:cubicBezTo>
                  <a:cubicBezTo>
                    <a:pt x="256" y="306"/>
                    <a:pt x="262" y="298"/>
                    <a:pt x="263" y="296"/>
                  </a:cubicBezTo>
                  <a:cubicBezTo>
                    <a:pt x="271" y="291"/>
                    <a:pt x="265" y="288"/>
                    <a:pt x="269" y="283"/>
                  </a:cubicBezTo>
                  <a:cubicBezTo>
                    <a:pt x="279" y="285"/>
                    <a:pt x="279" y="285"/>
                    <a:pt x="279" y="285"/>
                  </a:cubicBezTo>
                  <a:cubicBezTo>
                    <a:pt x="277" y="286"/>
                    <a:pt x="275" y="287"/>
                    <a:pt x="274" y="290"/>
                  </a:cubicBezTo>
                  <a:cubicBezTo>
                    <a:pt x="274" y="294"/>
                    <a:pt x="271" y="294"/>
                    <a:pt x="274" y="296"/>
                  </a:cubicBezTo>
                  <a:cubicBezTo>
                    <a:pt x="279" y="288"/>
                    <a:pt x="281" y="293"/>
                    <a:pt x="286" y="290"/>
                  </a:cubicBezTo>
                  <a:cubicBezTo>
                    <a:pt x="285" y="294"/>
                    <a:pt x="284" y="294"/>
                    <a:pt x="282" y="293"/>
                  </a:cubicBezTo>
                  <a:cubicBezTo>
                    <a:pt x="279" y="298"/>
                    <a:pt x="283" y="298"/>
                    <a:pt x="284" y="299"/>
                  </a:cubicBezTo>
                  <a:cubicBezTo>
                    <a:pt x="285" y="298"/>
                    <a:pt x="287" y="298"/>
                    <a:pt x="288" y="297"/>
                  </a:cubicBezTo>
                  <a:cubicBezTo>
                    <a:pt x="289" y="294"/>
                    <a:pt x="291" y="291"/>
                    <a:pt x="294" y="290"/>
                  </a:cubicBezTo>
                  <a:cubicBezTo>
                    <a:pt x="295" y="289"/>
                    <a:pt x="295" y="289"/>
                    <a:pt x="295" y="289"/>
                  </a:cubicBezTo>
                  <a:cubicBezTo>
                    <a:pt x="293" y="286"/>
                    <a:pt x="292" y="278"/>
                    <a:pt x="287" y="282"/>
                  </a:cubicBezTo>
                  <a:cubicBezTo>
                    <a:pt x="289" y="280"/>
                    <a:pt x="289" y="280"/>
                    <a:pt x="289" y="280"/>
                  </a:cubicBezTo>
                  <a:cubicBezTo>
                    <a:pt x="288" y="274"/>
                    <a:pt x="276" y="284"/>
                    <a:pt x="281" y="274"/>
                  </a:cubicBezTo>
                  <a:cubicBezTo>
                    <a:pt x="283" y="271"/>
                    <a:pt x="281" y="273"/>
                    <a:pt x="284" y="268"/>
                  </a:cubicBezTo>
                  <a:cubicBezTo>
                    <a:pt x="279" y="270"/>
                    <a:pt x="279" y="270"/>
                    <a:pt x="279" y="270"/>
                  </a:cubicBezTo>
                  <a:cubicBezTo>
                    <a:pt x="281" y="268"/>
                    <a:pt x="281" y="268"/>
                    <a:pt x="281" y="268"/>
                  </a:cubicBezTo>
                  <a:cubicBezTo>
                    <a:pt x="276" y="267"/>
                    <a:pt x="276" y="267"/>
                    <a:pt x="276" y="267"/>
                  </a:cubicBezTo>
                  <a:cubicBezTo>
                    <a:pt x="277" y="266"/>
                    <a:pt x="277" y="266"/>
                    <a:pt x="277" y="266"/>
                  </a:cubicBezTo>
                  <a:cubicBezTo>
                    <a:pt x="265" y="275"/>
                    <a:pt x="265" y="275"/>
                    <a:pt x="265" y="275"/>
                  </a:cubicBezTo>
                  <a:cubicBezTo>
                    <a:pt x="263" y="277"/>
                    <a:pt x="263" y="278"/>
                    <a:pt x="261" y="279"/>
                  </a:cubicBezTo>
                  <a:cubicBezTo>
                    <a:pt x="260" y="280"/>
                    <a:pt x="259" y="279"/>
                    <a:pt x="259" y="279"/>
                  </a:cubicBezTo>
                  <a:cubicBezTo>
                    <a:pt x="259" y="279"/>
                    <a:pt x="259" y="279"/>
                    <a:pt x="259" y="279"/>
                  </a:cubicBezTo>
                  <a:cubicBezTo>
                    <a:pt x="259" y="279"/>
                    <a:pt x="259" y="279"/>
                    <a:pt x="259" y="279"/>
                  </a:cubicBezTo>
                  <a:cubicBezTo>
                    <a:pt x="258" y="278"/>
                    <a:pt x="260" y="274"/>
                    <a:pt x="260" y="272"/>
                  </a:cubicBezTo>
                  <a:cubicBezTo>
                    <a:pt x="264" y="274"/>
                    <a:pt x="264" y="274"/>
                    <a:pt x="264" y="274"/>
                  </a:cubicBezTo>
                  <a:cubicBezTo>
                    <a:pt x="267" y="270"/>
                    <a:pt x="269" y="266"/>
                    <a:pt x="269" y="262"/>
                  </a:cubicBezTo>
                  <a:cubicBezTo>
                    <a:pt x="270" y="262"/>
                    <a:pt x="272" y="259"/>
                    <a:pt x="272" y="258"/>
                  </a:cubicBezTo>
                  <a:cubicBezTo>
                    <a:pt x="271" y="259"/>
                    <a:pt x="268" y="259"/>
                    <a:pt x="266" y="263"/>
                  </a:cubicBezTo>
                  <a:cubicBezTo>
                    <a:pt x="262" y="262"/>
                    <a:pt x="264" y="248"/>
                    <a:pt x="253" y="251"/>
                  </a:cubicBezTo>
                  <a:cubicBezTo>
                    <a:pt x="260" y="250"/>
                    <a:pt x="254" y="244"/>
                    <a:pt x="259" y="246"/>
                  </a:cubicBezTo>
                  <a:cubicBezTo>
                    <a:pt x="261" y="237"/>
                    <a:pt x="252" y="250"/>
                    <a:pt x="250" y="247"/>
                  </a:cubicBezTo>
                  <a:cubicBezTo>
                    <a:pt x="252" y="244"/>
                    <a:pt x="252" y="248"/>
                    <a:pt x="255" y="244"/>
                  </a:cubicBezTo>
                  <a:cubicBezTo>
                    <a:pt x="252" y="238"/>
                    <a:pt x="240" y="248"/>
                    <a:pt x="237" y="243"/>
                  </a:cubicBezTo>
                  <a:cubicBezTo>
                    <a:pt x="240" y="238"/>
                    <a:pt x="240" y="238"/>
                    <a:pt x="240" y="238"/>
                  </a:cubicBezTo>
                  <a:lnTo>
                    <a:pt x="236" y="238"/>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6" name="Freeform 1463"/>
            <p:cNvSpPr>
              <a:spLocks/>
            </p:cNvSpPr>
            <p:nvPr/>
          </p:nvSpPr>
          <p:spPr bwMode="auto">
            <a:xfrm>
              <a:off x="4471" y="1294"/>
              <a:ext cx="129" cy="113"/>
            </a:xfrm>
            <a:custGeom>
              <a:avLst/>
              <a:gdLst>
                <a:gd name="T0" fmla="*/ 37 w 57"/>
                <a:gd name="T1" fmla="*/ 35 h 50"/>
                <a:gd name="T2" fmla="*/ 38 w 57"/>
                <a:gd name="T3" fmla="*/ 40 h 50"/>
                <a:gd name="T4" fmla="*/ 34 w 57"/>
                <a:gd name="T5" fmla="*/ 43 h 50"/>
                <a:gd name="T6" fmla="*/ 42 w 57"/>
                <a:gd name="T7" fmla="*/ 37 h 50"/>
                <a:gd name="T8" fmla="*/ 28 w 57"/>
                <a:gd name="T9" fmla="*/ 47 h 50"/>
                <a:gd name="T10" fmla="*/ 37 w 57"/>
                <a:gd name="T11" fmla="*/ 48 h 50"/>
                <a:gd name="T12" fmla="*/ 39 w 57"/>
                <a:gd name="T13" fmla="*/ 43 h 50"/>
                <a:gd name="T14" fmla="*/ 47 w 57"/>
                <a:gd name="T15" fmla="*/ 44 h 50"/>
                <a:gd name="T16" fmla="*/ 53 w 57"/>
                <a:gd name="T17" fmla="*/ 38 h 50"/>
                <a:gd name="T18" fmla="*/ 54 w 57"/>
                <a:gd name="T19" fmla="*/ 37 h 50"/>
                <a:gd name="T20" fmla="*/ 55 w 57"/>
                <a:gd name="T21" fmla="*/ 37 h 50"/>
                <a:gd name="T22" fmla="*/ 55 w 57"/>
                <a:gd name="T23" fmla="*/ 37 h 50"/>
                <a:gd name="T24" fmla="*/ 57 w 57"/>
                <a:gd name="T25" fmla="*/ 34 h 50"/>
                <a:gd name="T26" fmla="*/ 56 w 57"/>
                <a:gd name="T27" fmla="*/ 28 h 50"/>
                <a:gd name="T28" fmla="*/ 47 w 57"/>
                <a:gd name="T29" fmla="*/ 28 h 50"/>
                <a:gd name="T30" fmla="*/ 45 w 57"/>
                <a:gd name="T31" fmla="*/ 28 h 50"/>
                <a:gd name="T32" fmla="*/ 44 w 57"/>
                <a:gd name="T33" fmla="*/ 27 h 50"/>
                <a:gd name="T34" fmla="*/ 49 w 57"/>
                <a:gd name="T35" fmla="*/ 24 h 50"/>
                <a:gd name="T36" fmla="*/ 43 w 57"/>
                <a:gd name="T37" fmla="*/ 26 h 50"/>
                <a:gd name="T38" fmla="*/ 38 w 57"/>
                <a:gd name="T39" fmla="*/ 21 h 50"/>
                <a:gd name="T40" fmla="*/ 39 w 57"/>
                <a:gd name="T41" fmla="*/ 19 h 50"/>
                <a:gd name="T42" fmla="*/ 37 w 57"/>
                <a:gd name="T43" fmla="*/ 20 h 50"/>
                <a:gd name="T44" fmla="*/ 17 w 57"/>
                <a:gd name="T45" fmla="*/ 0 h 50"/>
                <a:gd name="T46" fmla="*/ 16 w 57"/>
                <a:gd name="T47" fmla="*/ 6 h 50"/>
                <a:gd name="T48" fmla="*/ 11 w 57"/>
                <a:gd name="T49" fmla="*/ 13 h 50"/>
                <a:gd name="T50" fmla="*/ 9 w 57"/>
                <a:gd name="T51" fmla="*/ 11 h 50"/>
                <a:gd name="T52" fmla="*/ 1 w 57"/>
                <a:gd name="T53" fmla="*/ 19 h 50"/>
                <a:gd name="T54" fmla="*/ 14 w 57"/>
                <a:gd name="T55" fmla="*/ 18 h 50"/>
                <a:gd name="T56" fmla="*/ 9 w 57"/>
                <a:gd name="T57" fmla="*/ 24 h 50"/>
                <a:gd name="T58" fmla="*/ 8 w 57"/>
                <a:gd name="T59" fmla="*/ 24 h 50"/>
                <a:gd name="T60" fmla="*/ 13 w 57"/>
                <a:gd name="T61" fmla="*/ 27 h 50"/>
                <a:gd name="T62" fmla="*/ 8 w 57"/>
                <a:gd name="T63" fmla="*/ 31 h 50"/>
                <a:gd name="T64" fmla="*/ 17 w 57"/>
                <a:gd name="T65" fmla="*/ 32 h 50"/>
                <a:gd name="T66" fmla="*/ 17 w 57"/>
                <a:gd name="T67" fmla="*/ 33 h 50"/>
                <a:gd name="T68" fmla="*/ 26 w 57"/>
                <a:gd name="T69" fmla="*/ 36 h 50"/>
                <a:gd name="T70" fmla="*/ 19 w 57"/>
                <a:gd name="T71" fmla="*/ 39 h 50"/>
                <a:gd name="T72" fmla="*/ 25 w 57"/>
                <a:gd name="T73" fmla="*/ 39 h 50"/>
                <a:gd name="T74" fmla="*/ 19 w 57"/>
                <a:gd name="T75" fmla="*/ 44 h 50"/>
                <a:gd name="T76" fmla="*/ 32 w 57"/>
                <a:gd name="T77" fmla="*/ 41 h 50"/>
                <a:gd name="T78" fmla="*/ 37 w 57"/>
                <a:gd name="T7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50">
                  <a:moveTo>
                    <a:pt x="37" y="35"/>
                  </a:moveTo>
                  <a:cubicBezTo>
                    <a:pt x="40" y="33"/>
                    <a:pt x="41" y="37"/>
                    <a:pt x="38" y="40"/>
                  </a:cubicBezTo>
                  <a:cubicBezTo>
                    <a:pt x="37" y="40"/>
                    <a:pt x="34" y="40"/>
                    <a:pt x="34" y="43"/>
                  </a:cubicBezTo>
                  <a:cubicBezTo>
                    <a:pt x="42" y="37"/>
                    <a:pt x="42" y="37"/>
                    <a:pt x="42" y="37"/>
                  </a:cubicBezTo>
                  <a:cubicBezTo>
                    <a:pt x="40" y="44"/>
                    <a:pt x="31" y="45"/>
                    <a:pt x="28" y="47"/>
                  </a:cubicBezTo>
                  <a:cubicBezTo>
                    <a:pt x="29" y="50"/>
                    <a:pt x="35" y="46"/>
                    <a:pt x="37" y="48"/>
                  </a:cubicBezTo>
                  <a:cubicBezTo>
                    <a:pt x="37" y="47"/>
                    <a:pt x="38" y="45"/>
                    <a:pt x="39" y="43"/>
                  </a:cubicBezTo>
                  <a:cubicBezTo>
                    <a:pt x="44" y="38"/>
                    <a:pt x="45" y="42"/>
                    <a:pt x="47" y="44"/>
                  </a:cubicBezTo>
                  <a:cubicBezTo>
                    <a:pt x="48" y="40"/>
                    <a:pt x="50" y="39"/>
                    <a:pt x="53" y="38"/>
                  </a:cubicBezTo>
                  <a:cubicBezTo>
                    <a:pt x="53" y="38"/>
                    <a:pt x="54" y="38"/>
                    <a:pt x="54" y="37"/>
                  </a:cubicBezTo>
                  <a:cubicBezTo>
                    <a:pt x="55" y="37"/>
                    <a:pt x="55" y="37"/>
                    <a:pt x="55" y="37"/>
                  </a:cubicBezTo>
                  <a:cubicBezTo>
                    <a:pt x="55" y="37"/>
                    <a:pt x="55" y="37"/>
                    <a:pt x="55" y="37"/>
                  </a:cubicBezTo>
                  <a:cubicBezTo>
                    <a:pt x="55" y="36"/>
                    <a:pt x="56" y="35"/>
                    <a:pt x="57" y="34"/>
                  </a:cubicBezTo>
                  <a:cubicBezTo>
                    <a:pt x="54" y="34"/>
                    <a:pt x="57" y="29"/>
                    <a:pt x="56" y="28"/>
                  </a:cubicBezTo>
                  <a:cubicBezTo>
                    <a:pt x="49" y="37"/>
                    <a:pt x="51" y="27"/>
                    <a:pt x="47" y="28"/>
                  </a:cubicBezTo>
                  <a:cubicBezTo>
                    <a:pt x="45" y="28"/>
                    <a:pt x="45" y="28"/>
                    <a:pt x="45" y="28"/>
                  </a:cubicBezTo>
                  <a:cubicBezTo>
                    <a:pt x="44" y="27"/>
                    <a:pt x="44" y="27"/>
                    <a:pt x="44" y="27"/>
                  </a:cubicBezTo>
                  <a:cubicBezTo>
                    <a:pt x="45" y="26"/>
                    <a:pt x="46" y="25"/>
                    <a:pt x="49" y="24"/>
                  </a:cubicBezTo>
                  <a:cubicBezTo>
                    <a:pt x="47" y="25"/>
                    <a:pt x="45" y="23"/>
                    <a:pt x="43" y="26"/>
                  </a:cubicBezTo>
                  <a:cubicBezTo>
                    <a:pt x="38" y="21"/>
                    <a:pt x="38" y="21"/>
                    <a:pt x="38" y="21"/>
                  </a:cubicBezTo>
                  <a:cubicBezTo>
                    <a:pt x="38" y="20"/>
                    <a:pt x="38" y="20"/>
                    <a:pt x="39" y="19"/>
                  </a:cubicBezTo>
                  <a:cubicBezTo>
                    <a:pt x="38" y="20"/>
                    <a:pt x="38" y="20"/>
                    <a:pt x="37" y="20"/>
                  </a:cubicBezTo>
                  <a:cubicBezTo>
                    <a:pt x="30" y="14"/>
                    <a:pt x="23" y="7"/>
                    <a:pt x="17" y="0"/>
                  </a:cubicBezTo>
                  <a:cubicBezTo>
                    <a:pt x="17" y="2"/>
                    <a:pt x="16" y="5"/>
                    <a:pt x="16" y="6"/>
                  </a:cubicBezTo>
                  <a:cubicBezTo>
                    <a:pt x="9" y="10"/>
                    <a:pt x="17" y="9"/>
                    <a:pt x="11" y="13"/>
                  </a:cubicBezTo>
                  <a:cubicBezTo>
                    <a:pt x="8" y="15"/>
                    <a:pt x="8" y="13"/>
                    <a:pt x="9" y="11"/>
                  </a:cubicBezTo>
                  <a:cubicBezTo>
                    <a:pt x="6" y="13"/>
                    <a:pt x="4" y="16"/>
                    <a:pt x="1" y="19"/>
                  </a:cubicBezTo>
                  <a:cubicBezTo>
                    <a:pt x="0" y="25"/>
                    <a:pt x="13" y="14"/>
                    <a:pt x="14" y="18"/>
                  </a:cubicBezTo>
                  <a:cubicBezTo>
                    <a:pt x="10" y="21"/>
                    <a:pt x="7" y="23"/>
                    <a:pt x="9" y="24"/>
                  </a:cubicBezTo>
                  <a:cubicBezTo>
                    <a:pt x="8" y="24"/>
                    <a:pt x="8" y="24"/>
                    <a:pt x="8" y="24"/>
                  </a:cubicBezTo>
                  <a:cubicBezTo>
                    <a:pt x="14" y="24"/>
                    <a:pt x="3" y="33"/>
                    <a:pt x="13" y="27"/>
                  </a:cubicBezTo>
                  <a:cubicBezTo>
                    <a:pt x="8" y="31"/>
                    <a:pt x="8" y="31"/>
                    <a:pt x="8" y="31"/>
                  </a:cubicBezTo>
                  <a:cubicBezTo>
                    <a:pt x="13" y="29"/>
                    <a:pt x="15" y="31"/>
                    <a:pt x="17" y="32"/>
                  </a:cubicBezTo>
                  <a:cubicBezTo>
                    <a:pt x="17" y="33"/>
                    <a:pt x="17" y="33"/>
                    <a:pt x="17" y="33"/>
                  </a:cubicBezTo>
                  <a:cubicBezTo>
                    <a:pt x="25" y="32"/>
                    <a:pt x="20" y="34"/>
                    <a:pt x="26" y="36"/>
                  </a:cubicBezTo>
                  <a:cubicBezTo>
                    <a:pt x="19" y="39"/>
                    <a:pt x="19" y="39"/>
                    <a:pt x="19" y="39"/>
                  </a:cubicBezTo>
                  <a:cubicBezTo>
                    <a:pt x="18" y="43"/>
                    <a:pt x="24" y="38"/>
                    <a:pt x="25" y="39"/>
                  </a:cubicBezTo>
                  <a:cubicBezTo>
                    <a:pt x="24" y="40"/>
                    <a:pt x="21" y="44"/>
                    <a:pt x="19" y="44"/>
                  </a:cubicBezTo>
                  <a:cubicBezTo>
                    <a:pt x="32" y="41"/>
                    <a:pt x="32" y="41"/>
                    <a:pt x="32" y="41"/>
                  </a:cubicBezTo>
                  <a:cubicBezTo>
                    <a:pt x="37" y="39"/>
                    <a:pt x="35" y="37"/>
                    <a:pt x="37" y="3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7" name="Freeform 1464"/>
            <p:cNvSpPr>
              <a:spLocks/>
            </p:cNvSpPr>
            <p:nvPr/>
          </p:nvSpPr>
          <p:spPr bwMode="auto">
            <a:xfrm>
              <a:off x="4217" y="1528"/>
              <a:ext cx="86" cy="68"/>
            </a:xfrm>
            <a:custGeom>
              <a:avLst/>
              <a:gdLst>
                <a:gd name="T0" fmla="*/ 9 w 38"/>
                <a:gd name="T1" fmla="*/ 25 h 30"/>
                <a:gd name="T2" fmla="*/ 15 w 38"/>
                <a:gd name="T3" fmla="*/ 18 h 30"/>
                <a:gd name="T4" fmla="*/ 24 w 38"/>
                <a:gd name="T5" fmla="*/ 16 h 30"/>
                <a:gd name="T6" fmla="*/ 18 w 38"/>
                <a:gd name="T7" fmla="*/ 20 h 30"/>
                <a:gd name="T8" fmla="*/ 25 w 38"/>
                <a:gd name="T9" fmla="*/ 16 h 30"/>
                <a:gd name="T10" fmla="*/ 38 w 38"/>
                <a:gd name="T11" fmla="*/ 10 h 30"/>
                <a:gd name="T12" fmla="*/ 25 w 38"/>
                <a:gd name="T13" fmla="*/ 3 h 30"/>
                <a:gd name="T14" fmla="*/ 2 w 38"/>
                <a:gd name="T15" fmla="*/ 23 h 30"/>
                <a:gd name="T16" fmla="*/ 9 w 38"/>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9" y="25"/>
                  </a:moveTo>
                  <a:cubicBezTo>
                    <a:pt x="11" y="20"/>
                    <a:pt x="17" y="24"/>
                    <a:pt x="15" y="18"/>
                  </a:cubicBezTo>
                  <a:cubicBezTo>
                    <a:pt x="18" y="15"/>
                    <a:pt x="24" y="12"/>
                    <a:pt x="24" y="16"/>
                  </a:cubicBezTo>
                  <a:cubicBezTo>
                    <a:pt x="21" y="19"/>
                    <a:pt x="20" y="16"/>
                    <a:pt x="18" y="20"/>
                  </a:cubicBezTo>
                  <a:cubicBezTo>
                    <a:pt x="23" y="18"/>
                    <a:pt x="21" y="21"/>
                    <a:pt x="25" y="16"/>
                  </a:cubicBezTo>
                  <a:cubicBezTo>
                    <a:pt x="30" y="15"/>
                    <a:pt x="33" y="12"/>
                    <a:pt x="38" y="10"/>
                  </a:cubicBezTo>
                  <a:cubicBezTo>
                    <a:pt x="33" y="10"/>
                    <a:pt x="34" y="0"/>
                    <a:pt x="25" y="3"/>
                  </a:cubicBezTo>
                  <a:cubicBezTo>
                    <a:pt x="18" y="7"/>
                    <a:pt x="11" y="15"/>
                    <a:pt x="2" y="23"/>
                  </a:cubicBezTo>
                  <a:cubicBezTo>
                    <a:pt x="0" y="25"/>
                    <a:pt x="4" y="30"/>
                    <a:pt x="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8" name="Freeform 1465"/>
            <p:cNvSpPr>
              <a:spLocks/>
            </p:cNvSpPr>
            <p:nvPr/>
          </p:nvSpPr>
          <p:spPr bwMode="auto">
            <a:xfrm>
              <a:off x="3163" y="1766"/>
              <a:ext cx="314" cy="97"/>
            </a:xfrm>
            <a:custGeom>
              <a:avLst/>
              <a:gdLst>
                <a:gd name="T0" fmla="*/ 52 w 138"/>
                <a:gd name="T1" fmla="*/ 17 h 43"/>
                <a:gd name="T2" fmla="*/ 49 w 138"/>
                <a:gd name="T3" fmla="*/ 9 h 43"/>
                <a:gd name="T4" fmla="*/ 39 w 138"/>
                <a:gd name="T5" fmla="*/ 13 h 43"/>
                <a:gd name="T6" fmla="*/ 51 w 138"/>
                <a:gd name="T7" fmla="*/ 22 h 43"/>
                <a:gd name="T8" fmla="*/ 35 w 138"/>
                <a:gd name="T9" fmla="*/ 26 h 43"/>
                <a:gd name="T10" fmla="*/ 42 w 138"/>
                <a:gd name="T11" fmla="*/ 17 h 43"/>
                <a:gd name="T12" fmla="*/ 35 w 138"/>
                <a:gd name="T13" fmla="*/ 21 h 43"/>
                <a:gd name="T14" fmla="*/ 11 w 138"/>
                <a:gd name="T15" fmla="*/ 18 h 43"/>
                <a:gd name="T16" fmla="*/ 1 w 138"/>
                <a:gd name="T17" fmla="*/ 24 h 43"/>
                <a:gd name="T18" fmla="*/ 12 w 138"/>
                <a:gd name="T19" fmla="*/ 33 h 43"/>
                <a:gd name="T20" fmla="*/ 11 w 138"/>
                <a:gd name="T21" fmla="*/ 30 h 43"/>
                <a:gd name="T22" fmla="*/ 17 w 138"/>
                <a:gd name="T23" fmla="*/ 32 h 43"/>
                <a:gd name="T24" fmla="*/ 21 w 138"/>
                <a:gd name="T25" fmla="*/ 26 h 43"/>
                <a:gd name="T26" fmla="*/ 26 w 138"/>
                <a:gd name="T27" fmla="*/ 28 h 43"/>
                <a:gd name="T28" fmla="*/ 23 w 138"/>
                <a:gd name="T29" fmla="*/ 29 h 43"/>
                <a:gd name="T30" fmla="*/ 36 w 138"/>
                <a:gd name="T31" fmla="*/ 29 h 43"/>
                <a:gd name="T32" fmla="*/ 34 w 138"/>
                <a:gd name="T33" fmla="*/ 31 h 43"/>
                <a:gd name="T34" fmla="*/ 51 w 138"/>
                <a:gd name="T35" fmla="*/ 26 h 43"/>
                <a:gd name="T36" fmla="*/ 46 w 138"/>
                <a:gd name="T37" fmla="*/ 32 h 43"/>
                <a:gd name="T38" fmla="*/ 73 w 138"/>
                <a:gd name="T39" fmla="*/ 33 h 43"/>
                <a:gd name="T40" fmla="*/ 72 w 138"/>
                <a:gd name="T41" fmla="*/ 30 h 43"/>
                <a:gd name="T42" fmla="*/ 78 w 138"/>
                <a:gd name="T43" fmla="*/ 37 h 43"/>
                <a:gd name="T44" fmla="*/ 104 w 138"/>
                <a:gd name="T45" fmla="*/ 37 h 43"/>
                <a:gd name="T46" fmla="*/ 138 w 138"/>
                <a:gd name="T47" fmla="*/ 11 h 43"/>
                <a:gd name="T48" fmla="*/ 134 w 138"/>
                <a:gd name="T49" fmla="*/ 12 h 43"/>
                <a:gd name="T50" fmla="*/ 136 w 138"/>
                <a:gd name="T51" fmla="*/ 3 h 43"/>
                <a:gd name="T52" fmla="*/ 125 w 138"/>
                <a:gd name="T53" fmla="*/ 9 h 43"/>
                <a:gd name="T54" fmla="*/ 122 w 138"/>
                <a:gd name="T55" fmla="*/ 0 h 43"/>
                <a:gd name="T56" fmla="*/ 74 w 138"/>
                <a:gd name="T57" fmla="*/ 22 h 43"/>
                <a:gd name="T58" fmla="*/ 54 w 138"/>
                <a:gd name="T59" fmla="*/ 16 h 43"/>
                <a:gd name="T60" fmla="*/ 67 w 138"/>
                <a:gd name="T61" fmla="*/ 11 h 43"/>
                <a:gd name="T62" fmla="*/ 55 w 138"/>
                <a:gd name="T63" fmla="*/ 9 h 43"/>
                <a:gd name="T64" fmla="*/ 52 w 138"/>
                <a:gd name="T6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43">
                  <a:moveTo>
                    <a:pt x="52" y="17"/>
                  </a:moveTo>
                  <a:cubicBezTo>
                    <a:pt x="35" y="16"/>
                    <a:pt x="57" y="11"/>
                    <a:pt x="49" y="9"/>
                  </a:cubicBezTo>
                  <a:cubicBezTo>
                    <a:pt x="44" y="9"/>
                    <a:pt x="42" y="12"/>
                    <a:pt x="39" y="13"/>
                  </a:cubicBezTo>
                  <a:cubicBezTo>
                    <a:pt x="53" y="11"/>
                    <a:pt x="36" y="23"/>
                    <a:pt x="51" y="22"/>
                  </a:cubicBezTo>
                  <a:cubicBezTo>
                    <a:pt x="48" y="28"/>
                    <a:pt x="40" y="28"/>
                    <a:pt x="35" y="26"/>
                  </a:cubicBezTo>
                  <a:cubicBezTo>
                    <a:pt x="31" y="20"/>
                    <a:pt x="40" y="22"/>
                    <a:pt x="42" y="17"/>
                  </a:cubicBezTo>
                  <a:cubicBezTo>
                    <a:pt x="36" y="17"/>
                    <a:pt x="37" y="18"/>
                    <a:pt x="35" y="21"/>
                  </a:cubicBezTo>
                  <a:cubicBezTo>
                    <a:pt x="26" y="19"/>
                    <a:pt x="16" y="26"/>
                    <a:pt x="11" y="18"/>
                  </a:cubicBezTo>
                  <a:cubicBezTo>
                    <a:pt x="5" y="19"/>
                    <a:pt x="5" y="21"/>
                    <a:pt x="1" y="24"/>
                  </a:cubicBezTo>
                  <a:cubicBezTo>
                    <a:pt x="0" y="30"/>
                    <a:pt x="10" y="28"/>
                    <a:pt x="12" y="33"/>
                  </a:cubicBezTo>
                  <a:cubicBezTo>
                    <a:pt x="12" y="32"/>
                    <a:pt x="11" y="31"/>
                    <a:pt x="11" y="30"/>
                  </a:cubicBezTo>
                  <a:cubicBezTo>
                    <a:pt x="17" y="32"/>
                    <a:pt x="17" y="32"/>
                    <a:pt x="17" y="32"/>
                  </a:cubicBezTo>
                  <a:cubicBezTo>
                    <a:pt x="12" y="29"/>
                    <a:pt x="18" y="26"/>
                    <a:pt x="21" y="26"/>
                  </a:cubicBezTo>
                  <a:cubicBezTo>
                    <a:pt x="23" y="26"/>
                    <a:pt x="27" y="26"/>
                    <a:pt x="26" y="28"/>
                  </a:cubicBezTo>
                  <a:cubicBezTo>
                    <a:pt x="23" y="29"/>
                    <a:pt x="23" y="29"/>
                    <a:pt x="23" y="29"/>
                  </a:cubicBezTo>
                  <a:cubicBezTo>
                    <a:pt x="27" y="31"/>
                    <a:pt x="32" y="25"/>
                    <a:pt x="36" y="29"/>
                  </a:cubicBezTo>
                  <a:cubicBezTo>
                    <a:pt x="36" y="30"/>
                    <a:pt x="34" y="31"/>
                    <a:pt x="34" y="31"/>
                  </a:cubicBezTo>
                  <a:cubicBezTo>
                    <a:pt x="39" y="28"/>
                    <a:pt x="44" y="29"/>
                    <a:pt x="51" y="26"/>
                  </a:cubicBezTo>
                  <a:cubicBezTo>
                    <a:pt x="46" y="32"/>
                    <a:pt x="46" y="32"/>
                    <a:pt x="46" y="32"/>
                  </a:cubicBezTo>
                  <a:cubicBezTo>
                    <a:pt x="52" y="26"/>
                    <a:pt x="65" y="29"/>
                    <a:pt x="73" y="33"/>
                  </a:cubicBezTo>
                  <a:cubicBezTo>
                    <a:pt x="72" y="32"/>
                    <a:pt x="71" y="31"/>
                    <a:pt x="72" y="30"/>
                  </a:cubicBezTo>
                  <a:cubicBezTo>
                    <a:pt x="77" y="29"/>
                    <a:pt x="80" y="34"/>
                    <a:pt x="78" y="37"/>
                  </a:cubicBezTo>
                  <a:cubicBezTo>
                    <a:pt x="83" y="32"/>
                    <a:pt x="96" y="43"/>
                    <a:pt x="104" y="37"/>
                  </a:cubicBezTo>
                  <a:cubicBezTo>
                    <a:pt x="138" y="11"/>
                    <a:pt x="138" y="11"/>
                    <a:pt x="138" y="11"/>
                  </a:cubicBezTo>
                  <a:cubicBezTo>
                    <a:pt x="137" y="12"/>
                    <a:pt x="136" y="12"/>
                    <a:pt x="134" y="12"/>
                  </a:cubicBezTo>
                  <a:cubicBezTo>
                    <a:pt x="132" y="7"/>
                    <a:pt x="130" y="8"/>
                    <a:pt x="136" y="3"/>
                  </a:cubicBezTo>
                  <a:cubicBezTo>
                    <a:pt x="131" y="6"/>
                    <a:pt x="132" y="10"/>
                    <a:pt x="125" y="9"/>
                  </a:cubicBezTo>
                  <a:cubicBezTo>
                    <a:pt x="128" y="7"/>
                    <a:pt x="129" y="1"/>
                    <a:pt x="122" y="0"/>
                  </a:cubicBezTo>
                  <a:cubicBezTo>
                    <a:pt x="104" y="3"/>
                    <a:pt x="91" y="16"/>
                    <a:pt x="74" y="22"/>
                  </a:cubicBezTo>
                  <a:cubicBezTo>
                    <a:pt x="74" y="18"/>
                    <a:pt x="60" y="18"/>
                    <a:pt x="54" y="16"/>
                  </a:cubicBezTo>
                  <a:cubicBezTo>
                    <a:pt x="57" y="12"/>
                    <a:pt x="62" y="11"/>
                    <a:pt x="67" y="11"/>
                  </a:cubicBezTo>
                  <a:cubicBezTo>
                    <a:pt x="64" y="10"/>
                    <a:pt x="59" y="10"/>
                    <a:pt x="55" y="9"/>
                  </a:cubicBezTo>
                  <a:lnTo>
                    <a:pt x="52" y="17"/>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69" name="Freeform 1466"/>
            <p:cNvSpPr>
              <a:spLocks/>
            </p:cNvSpPr>
            <p:nvPr/>
          </p:nvSpPr>
          <p:spPr bwMode="auto">
            <a:xfrm>
              <a:off x="3456" y="1880"/>
              <a:ext cx="175" cy="63"/>
            </a:xfrm>
            <a:custGeom>
              <a:avLst/>
              <a:gdLst>
                <a:gd name="T0" fmla="*/ 77 w 77"/>
                <a:gd name="T1" fmla="*/ 21 h 28"/>
                <a:gd name="T2" fmla="*/ 73 w 77"/>
                <a:gd name="T3" fmla="*/ 28 h 28"/>
                <a:gd name="T4" fmla="*/ 63 w 77"/>
                <a:gd name="T5" fmla="*/ 28 h 28"/>
                <a:gd name="T6" fmla="*/ 55 w 77"/>
                <a:gd name="T7" fmla="*/ 27 h 28"/>
                <a:gd name="T8" fmla="*/ 39 w 77"/>
                <a:gd name="T9" fmla="*/ 24 h 28"/>
                <a:gd name="T10" fmla="*/ 41 w 77"/>
                <a:gd name="T11" fmla="*/ 22 h 28"/>
                <a:gd name="T12" fmla="*/ 12 w 77"/>
                <a:gd name="T13" fmla="*/ 22 h 28"/>
                <a:gd name="T14" fmla="*/ 5 w 77"/>
                <a:gd name="T15" fmla="*/ 16 h 28"/>
                <a:gd name="T16" fmla="*/ 0 w 77"/>
                <a:gd name="T17" fmla="*/ 17 h 28"/>
                <a:gd name="T18" fmla="*/ 4 w 77"/>
                <a:gd name="T19" fmla="*/ 15 h 28"/>
                <a:gd name="T20" fmla="*/ 2 w 77"/>
                <a:gd name="T21" fmla="*/ 14 h 28"/>
                <a:gd name="T22" fmla="*/ 11 w 77"/>
                <a:gd name="T23" fmla="*/ 7 h 28"/>
                <a:gd name="T24" fmla="*/ 5 w 77"/>
                <a:gd name="T25" fmla="*/ 14 h 28"/>
                <a:gd name="T26" fmla="*/ 9 w 77"/>
                <a:gd name="T27" fmla="*/ 11 h 28"/>
                <a:gd name="T28" fmla="*/ 12 w 77"/>
                <a:gd name="T29" fmla="*/ 14 h 28"/>
                <a:gd name="T30" fmla="*/ 22 w 77"/>
                <a:gd name="T31" fmla="*/ 13 h 28"/>
                <a:gd name="T32" fmla="*/ 26 w 77"/>
                <a:gd name="T33" fmla="*/ 18 h 28"/>
                <a:gd name="T34" fmla="*/ 30 w 77"/>
                <a:gd name="T35" fmla="*/ 12 h 28"/>
                <a:gd name="T36" fmla="*/ 38 w 77"/>
                <a:gd name="T37" fmla="*/ 14 h 28"/>
                <a:gd name="T38" fmla="*/ 53 w 77"/>
                <a:gd name="T39" fmla="*/ 0 h 28"/>
                <a:gd name="T40" fmla="*/ 63 w 77"/>
                <a:gd name="T41" fmla="*/ 13 h 28"/>
                <a:gd name="T42" fmla="*/ 45 w 77"/>
                <a:gd name="T43" fmla="*/ 13 h 28"/>
                <a:gd name="T44" fmla="*/ 38 w 77"/>
                <a:gd name="T45" fmla="*/ 19 h 28"/>
                <a:gd name="T46" fmla="*/ 53 w 77"/>
                <a:gd name="T47" fmla="*/ 19 h 28"/>
                <a:gd name="T48" fmla="*/ 51 w 77"/>
                <a:gd name="T49" fmla="*/ 20 h 28"/>
                <a:gd name="T50" fmla="*/ 59 w 77"/>
                <a:gd name="T51" fmla="*/ 18 h 28"/>
                <a:gd name="T52" fmla="*/ 68 w 77"/>
                <a:gd name="T53" fmla="*/ 18 h 28"/>
                <a:gd name="T54" fmla="*/ 71 w 77"/>
                <a:gd name="T55" fmla="*/ 21 h 28"/>
                <a:gd name="T56" fmla="*/ 77 w 77"/>
                <a:gd name="T5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28">
                  <a:moveTo>
                    <a:pt x="77" y="21"/>
                  </a:moveTo>
                  <a:cubicBezTo>
                    <a:pt x="73" y="28"/>
                    <a:pt x="73" y="28"/>
                    <a:pt x="73" y="28"/>
                  </a:cubicBezTo>
                  <a:cubicBezTo>
                    <a:pt x="69" y="28"/>
                    <a:pt x="66" y="28"/>
                    <a:pt x="63" y="28"/>
                  </a:cubicBezTo>
                  <a:cubicBezTo>
                    <a:pt x="60" y="27"/>
                    <a:pt x="57" y="27"/>
                    <a:pt x="55" y="27"/>
                  </a:cubicBezTo>
                  <a:cubicBezTo>
                    <a:pt x="50" y="26"/>
                    <a:pt x="45" y="25"/>
                    <a:pt x="39" y="24"/>
                  </a:cubicBezTo>
                  <a:cubicBezTo>
                    <a:pt x="38" y="23"/>
                    <a:pt x="40" y="23"/>
                    <a:pt x="41" y="22"/>
                  </a:cubicBezTo>
                  <a:cubicBezTo>
                    <a:pt x="32" y="22"/>
                    <a:pt x="19" y="19"/>
                    <a:pt x="12" y="22"/>
                  </a:cubicBezTo>
                  <a:cubicBezTo>
                    <a:pt x="9" y="21"/>
                    <a:pt x="2" y="18"/>
                    <a:pt x="5" y="16"/>
                  </a:cubicBezTo>
                  <a:cubicBezTo>
                    <a:pt x="3" y="17"/>
                    <a:pt x="2" y="17"/>
                    <a:pt x="0" y="17"/>
                  </a:cubicBezTo>
                  <a:cubicBezTo>
                    <a:pt x="0" y="14"/>
                    <a:pt x="4" y="17"/>
                    <a:pt x="4" y="15"/>
                  </a:cubicBezTo>
                  <a:cubicBezTo>
                    <a:pt x="3" y="14"/>
                    <a:pt x="3" y="14"/>
                    <a:pt x="2" y="14"/>
                  </a:cubicBezTo>
                  <a:cubicBezTo>
                    <a:pt x="5" y="12"/>
                    <a:pt x="1" y="5"/>
                    <a:pt x="11" y="7"/>
                  </a:cubicBezTo>
                  <a:cubicBezTo>
                    <a:pt x="14" y="13"/>
                    <a:pt x="4" y="7"/>
                    <a:pt x="5" y="14"/>
                  </a:cubicBezTo>
                  <a:cubicBezTo>
                    <a:pt x="9" y="14"/>
                    <a:pt x="9" y="11"/>
                    <a:pt x="9" y="11"/>
                  </a:cubicBezTo>
                  <a:cubicBezTo>
                    <a:pt x="13" y="11"/>
                    <a:pt x="13" y="13"/>
                    <a:pt x="12" y="14"/>
                  </a:cubicBezTo>
                  <a:cubicBezTo>
                    <a:pt x="14" y="12"/>
                    <a:pt x="19" y="16"/>
                    <a:pt x="22" y="13"/>
                  </a:cubicBezTo>
                  <a:cubicBezTo>
                    <a:pt x="30" y="13"/>
                    <a:pt x="21" y="18"/>
                    <a:pt x="26" y="18"/>
                  </a:cubicBezTo>
                  <a:cubicBezTo>
                    <a:pt x="30" y="12"/>
                    <a:pt x="30" y="12"/>
                    <a:pt x="30" y="12"/>
                  </a:cubicBezTo>
                  <a:cubicBezTo>
                    <a:pt x="38" y="14"/>
                    <a:pt x="38" y="14"/>
                    <a:pt x="38" y="14"/>
                  </a:cubicBezTo>
                  <a:cubicBezTo>
                    <a:pt x="51" y="14"/>
                    <a:pt x="38" y="3"/>
                    <a:pt x="53" y="0"/>
                  </a:cubicBezTo>
                  <a:cubicBezTo>
                    <a:pt x="51" y="4"/>
                    <a:pt x="56" y="10"/>
                    <a:pt x="63" y="13"/>
                  </a:cubicBezTo>
                  <a:cubicBezTo>
                    <a:pt x="59" y="12"/>
                    <a:pt x="50" y="16"/>
                    <a:pt x="45" y="13"/>
                  </a:cubicBezTo>
                  <a:cubicBezTo>
                    <a:pt x="52" y="19"/>
                    <a:pt x="35" y="13"/>
                    <a:pt x="38" y="19"/>
                  </a:cubicBezTo>
                  <a:cubicBezTo>
                    <a:pt x="42" y="17"/>
                    <a:pt x="48" y="17"/>
                    <a:pt x="53" y="19"/>
                  </a:cubicBezTo>
                  <a:cubicBezTo>
                    <a:pt x="51" y="20"/>
                    <a:pt x="51" y="20"/>
                    <a:pt x="51" y="20"/>
                  </a:cubicBezTo>
                  <a:cubicBezTo>
                    <a:pt x="54" y="20"/>
                    <a:pt x="56" y="19"/>
                    <a:pt x="59" y="18"/>
                  </a:cubicBezTo>
                  <a:cubicBezTo>
                    <a:pt x="62" y="17"/>
                    <a:pt x="65" y="16"/>
                    <a:pt x="68" y="18"/>
                  </a:cubicBezTo>
                  <a:cubicBezTo>
                    <a:pt x="72" y="18"/>
                    <a:pt x="71" y="20"/>
                    <a:pt x="71" y="21"/>
                  </a:cubicBezTo>
                  <a:cubicBezTo>
                    <a:pt x="74" y="21"/>
                    <a:pt x="77" y="19"/>
                    <a:pt x="77" y="2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0" name="Freeform 1467"/>
            <p:cNvSpPr>
              <a:spLocks noEditPoints="1"/>
            </p:cNvSpPr>
            <p:nvPr/>
          </p:nvSpPr>
          <p:spPr bwMode="auto">
            <a:xfrm>
              <a:off x="2245" y="1530"/>
              <a:ext cx="2124" cy="645"/>
            </a:xfrm>
            <a:custGeom>
              <a:avLst/>
              <a:gdLst>
                <a:gd name="T0" fmla="*/ 461 w 936"/>
                <a:gd name="T1" fmla="*/ 77 h 284"/>
                <a:gd name="T2" fmla="*/ 335 w 936"/>
                <a:gd name="T3" fmla="*/ 62 h 284"/>
                <a:gd name="T4" fmla="*/ 250 w 936"/>
                <a:gd name="T5" fmla="*/ 48 h 284"/>
                <a:gd name="T6" fmla="*/ 54 w 936"/>
                <a:gd name="T7" fmla="*/ 44 h 284"/>
                <a:gd name="T8" fmla="*/ 52 w 936"/>
                <a:gd name="T9" fmla="*/ 23 h 284"/>
                <a:gd name="T10" fmla="*/ 175 w 936"/>
                <a:gd name="T11" fmla="*/ 27 h 284"/>
                <a:gd name="T12" fmla="*/ 276 w 936"/>
                <a:gd name="T13" fmla="*/ 20 h 284"/>
                <a:gd name="T14" fmla="*/ 341 w 936"/>
                <a:gd name="T15" fmla="*/ 31 h 284"/>
                <a:gd name="T16" fmla="*/ 510 w 936"/>
                <a:gd name="T17" fmla="*/ 33 h 284"/>
                <a:gd name="T18" fmla="*/ 517 w 936"/>
                <a:gd name="T19" fmla="*/ 14 h 284"/>
                <a:gd name="T20" fmla="*/ 474 w 936"/>
                <a:gd name="T21" fmla="*/ 14 h 284"/>
                <a:gd name="T22" fmla="*/ 552 w 936"/>
                <a:gd name="T23" fmla="*/ 21 h 284"/>
                <a:gd name="T24" fmla="*/ 586 w 936"/>
                <a:gd name="T25" fmla="*/ 32 h 284"/>
                <a:gd name="T26" fmla="*/ 643 w 936"/>
                <a:gd name="T27" fmla="*/ 28 h 284"/>
                <a:gd name="T28" fmla="*/ 617 w 936"/>
                <a:gd name="T29" fmla="*/ 17 h 284"/>
                <a:gd name="T30" fmla="*/ 734 w 936"/>
                <a:gd name="T31" fmla="*/ 37 h 284"/>
                <a:gd name="T32" fmla="*/ 690 w 936"/>
                <a:gd name="T33" fmla="*/ 57 h 284"/>
                <a:gd name="T34" fmla="*/ 760 w 936"/>
                <a:gd name="T35" fmla="*/ 54 h 284"/>
                <a:gd name="T36" fmla="*/ 810 w 936"/>
                <a:gd name="T37" fmla="*/ 45 h 284"/>
                <a:gd name="T38" fmla="*/ 809 w 936"/>
                <a:gd name="T39" fmla="*/ 56 h 284"/>
                <a:gd name="T40" fmla="*/ 854 w 936"/>
                <a:gd name="T41" fmla="*/ 58 h 284"/>
                <a:gd name="T42" fmla="*/ 822 w 936"/>
                <a:gd name="T43" fmla="*/ 74 h 284"/>
                <a:gd name="T44" fmla="*/ 894 w 936"/>
                <a:gd name="T45" fmla="*/ 92 h 284"/>
                <a:gd name="T46" fmla="*/ 894 w 936"/>
                <a:gd name="T47" fmla="*/ 184 h 284"/>
                <a:gd name="T48" fmla="*/ 865 w 936"/>
                <a:gd name="T49" fmla="*/ 179 h 284"/>
                <a:gd name="T50" fmla="*/ 825 w 936"/>
                <a:gd name="T51" fmla="*/ 212 h 284"/>
                <a:gd name="T52" fmla="*/ 782 w 936"/>
                <a:gd name="T53" fmla="*/ 222 h 284"/>
                <a:gd name="T54" fmla="*/ 739 w 936"/>
                <a:gd name="T55" fmla="*/ 230 h 284"/>
                <a:gd name="T56" fmla="*/ 727 w 936"/>
                <a:gd name="T57" fmla="*/ 226 h 284"/>
                <a:gd name="T58" fmla="*/ 729 w 936"/>
                <a:gd name="T59" fmla="*/ 224 h 284"/>
                <a:gd name="T60" fmla="*/ 739 w 936"/>
                <a:gd name="T61" fmla="*/ 230 h 284"/>
                <a:gd name="T62" fmla="*/ 728 w 936"/>
                <a:gd name="T63" fmla="*/ 226 h 284"/>
                <a:gd name="T64" fmla="*/ 729 w 936"/>
                <a:gd name="T65" fmla="*/ 226 h 284"/>
                <a:gd name="T66" fmla="*/ 729 w 936"/>
                <a:gd name="T67" fmla="*/ 226 h 284"/>
                <a:gd name="T68" fmla="*/ 729 w 936"/>
                <a:gd name="T69" fmla="*/ 226 h 284"/>
                <a:gd name="T70" fmla="*/ 746 w 936"/>
                <a:gd name="T71" fmla="*/ 211 h 284"/>
                <a:gd name="T72" fmla="*/ 757 w 936"/>
                <a:gd name="T73" fmla="*/ 208 h 284"/>
                <a:gd name="T74" fmla="*/ 796 w 936"/>
                <a:gd name="T75" fmla="*/ 226 h 284"/>
                <a:gd name="T76" fmla="*/ 766 w 936"/>
                <a:gd name="T77" fmla="*/ 247 h 284"/>
                <a:gd name="T78" fmla="*/ 785 w 936"/>
                <a:gd name="T79" fmla="*/ 260 h 284"/>
                <a:gd name="T80" fmla="*/ 780 w 936"/>
                <a:gd name="T81" fmla="*/ 276 h 284"/>
                <a:gd name="T82" fmla="*/ 709 w 936"/>
                <a:gd name="T83" fmla="*/ 278 h 284"/>
                <a:gd name="T84" fmla="*/ 681 w 936"/>
                <a:gd name="T85" fmla="*/ 221 h 284"/>
                <a:gd name="T86" fmla="*/ 683 w 936"/>
                <a:gd name="T87" fmla="*/ 199 h 284"/>
                <a:gd name="T88" fmla="*/ 733 w 936"/>
                <a:gd name="T89" fmla="*/ 157 h 284"/>
                <a:gd name="T90" fmla="*/ 830 w 936"/>
                <a:gd name="T91" fmla="*/ 124 h 284"/>
                <a:gd name="T92" fmla="*/ 815 w 936"/>
                <a:gd name="T93" fmla="*/ 142 h 284"/>
                <a:gd name="T94" fmla="*/ 757 w 936"/>
                <a:gd name="T95" fmla="*/ 125 h 284"/>
                <a:gd name="T96" fmla="*/ 722 w 936"/>
                <a:gd name="T97" fmla="*/ 121 h 284"/>
                <a:gd name="T98" fmla="*/ 624 w 936"/>
                <a:gd name="T99" fmla="*/ 117 h 284"/>
                <a:gd name="T100" fmla="*/ 571 w 936"/>
                <a:gd name="T101" fmla="*/ 124 h 284"/>
                <a:gd name="T102" fmla="*/ 519 w 936"/>
                <a:gd name="T103" fmla="*/ 81 h 284"/>
                <a:gd name="T104" fmla="*/ 779 w 936"/>
                <a:gd name="T105" fmla="*/ 184 h 284"/>
                <a:gd name="T106" fmla="*/ 762 w 936"/>
                <a:gd name="T107" fmla="*/ 175 h 284"/>
                <a:gd name="T108" fmla="*/ 755 w 936"/>
                <a:gd name="T109" fmla="*/ 194 h 284"/>
                <a:gd name="T110" fmla="*/ 796 w 936"/>
                <a:gd name="T111" fmla="*/ 118 h 284"/>
                <a:gd name="T112" fmla="*/ 795 w 936"/>
                <a:gd name="T113" fmla="*/ 128 h 284"/>
                <a:gd name="T114" fmla="*/ 811 w 936"/>
                <a:gd name="T115" fmla="*/ 119 h 284"/>
                <a:gd name="T116" fmla="*/ 859 w 936"/>
                <a:gd name="T117" fmla="*/ 146 h 284"/>
                <a:gd name="T118" fmla="*/ 823 w 936"/>
                <a:gd name="T119" fmla="*/ 159 h 284"/>
                <a:gd name="T120" fmla="*/ 869 w 936"/>
                <a:gd name="T121" fmla="*/ 123 h 284"/>
                <a:gd name="T122" fmla="*/ 803 w 936"/>
                <a:gd name="T123" fmla="*/ 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284">
                  <a:moveTo>
                    <a:pt x="508" y="78"/>
                  </a:moveTo>
                  <a:cubicBezTo>
                    <a:pt x="508" y="78"/>
                    <a:pt x="507" y="78"/>
                    <a:pt x="506" y="79"/>
                  </a:cubicBezTo>
                  <a:cubicBezTo>
                    <a:pt x="507" y="78"/>
                    <a:pt x="507" y="78"/>
                    <a:pt x="507" y="78"/>
                  </a:cubicBezTo>
                  <a:cubicBezTo>
                    <a:pt x="503" y="76"/>
                    <a:pt x="503" y="76"/>
                    <a:pt x="503" y="76"/>
                  </a:cubicBezTo>
                  <a:cubicBezTo>
                    <a:pt x="502" y="76"/>
                    <a:pt x="501" y="77"/>
                    <a:pt x="501" y="77"/>
                  </a:cubicBezTo>
                  <a:cubicBezTo>
                    <a:pt x="501" y="76"/>
                    <a:pt x="501" y="76"/>
                    <a:pt x="501" y="76"/>
                  </a:cubicBezTo>
                  <a:cubicBezTo>
                    <a:pt x="500" y="75"/>
                    <a:pt x="500" y="75"/>
                    <a:pt x="500" y="75"/>
                  </a:cubicBezTo>
                  <a:cubicBezTo>
                    <a:pt x="496" y="78"/>
                    <a:pt x="486" y="80"/>
                    <a:pt x="483" y="82"/>
                  </a:cubicBezTo>
                  <a:cubicBezTo>
                    <a:pt x="479" y="83"/>
                    <a:pt x="475" y="83"/>
                    <a:pt x="472" y="82"/>
                  </a:cubicBezTo>
                  <a:cubicBezTo>
                    <a:pt x="474" y="83"/>
                    <a:pt x="478" y="82"/>
                    <a:pt x="477" y="80"/>
                  </a:cubicBezTo>
                  <a:cubicBezTo>
                    <a:pt x="472" y="78"/>
                    <a:pt x="470" y="72"/>
                    <a:pt x="461" y="76"/>
                  </a:cubicBezTo>
                  <a:cubicBezTo>
                    <a:pt x="466" y="76"/>
                    <a:pt x="466" y="76"/>
                    <a:pt x="466" y="76"/>
                  </a:cubicBezTo>
                  <a:cubicBezTo>
                    <a:pt x="453" y="82"/>
                    <a:pt x="453" y="82"/>
                    <a:pt x="453" y="82"/>
                  </a:cubicBezTo>
                  <a:cubicBezTo>
                    <a:pt x="449" y="79"/>
                    <a:pt x="459" y="79"/>
                    <a:pt x="461" y="77"/>
                  </a:cubicBezTo>
                  <a:cubicBezTo>
                    <a:pt x="452" y="79"/>
                    <a:pt x="445" y="69"/>
                    <a:pt x="440" y="75"/>
                  </a:cubicBezTo>
                  <a:cubicBezTo>
                    <a:pt x="440" y="71"/>
                    <a:pt x="440" y="64"/>
                    <a:pt x="433" y="64"/>
                  </a:cubicBezTo>
                  <a:cubicBezTo>
                    <a:pt x="437" y="69"/>
                    <a:pt x="429" y="66"/>
                    <a:pt x="433" y="72"/>
                  </a:cubicBezTo>
                  <a:cubicBezTo>
                    <a:pt x="430" y="74"/>
                    <a:pt x="426" y="69"/>
                    <a:pt x="425" y="72"/>
                  </a:cubicBezTo>
                  <a:cubicBezTo>
                    <a:pt x="426" y="71"/>
                    <a:pt x="426" y="71"/>
                    <a:pt x="426" y="71"/>
                  </a:cubicBezTo>
                  <a:cubicBezTo>
                    <a:pt x="416" y="64"/>
                    <a:pt x="412" y="73"/>
                    <a:pt x="407" y="76"/>
                  </a:cubicBezTo>
                  <a:cubicBezTo>
                    <a:pt x="394" y="76"/>
                    <a:pt x="389" y="73"/>
                    <a:pt x="379" y="73"/>
                  </a:cubicBezTo>
                  <a:cubicBezTo>
                    <a:pt x="378" y="70"/>
                    <a:pt x="376" y="62"/>
                    <a:pt x="372" y="62"/>
                  </a:cubicBezTo>
                  <a:cubicBezTo>
                    <a:pt x="370" y="66"/>
                    <a:pt x="361" y="66"/>
                    <a:pt x="359" y="71"/>
                  </a:cubicBezTo>
                  <a:cubicBezTo>
                    <a:pt x="366" y="73"/>
                    <a:pt x="366" y="68"/>
                    <a:pt x="370" y="67"/>
                  </a:cubicBezTo>
                  <a:cubicBezTo>
                    <a:pt x="373" y="72"/>
                    <a:pt x="370" y="72"/>
                    <a:pt x="375" y="75"/>
                  </a:cubicBezTo>
                  <a:cubicBezTo>
                    <a:pt x="371" y="73"/>
                    <a:pt x="356" y="76"/>
                    <a:pt x="352" y="71"/>
                  </a:cubicBezTo>
                  <a:cubicBezTo>
                    <a:pt x="354" y="70"/>
                    <a:pt x="354" y="70"/>
                    <a:pt x="354" y="70"/>
                  </a:cubicBezTo>
                  <a:cubicBezTo>
                    <a:pt x="347" y="67"/>
                    <a:pt x="347" y="56"/>
                    <a:pt x="335" y="62"/>
                  </a:cubicBezTo>
                  <a:cubicBezTo>
                    <a:pt x="329" y="64"/>
                    <a:pt x="329" y="64"/>
                    <a:pt x="329" y="64"/>
                  </a:cubicBezTo>
                  <a:cubicBezTo>
                    <a:pt x="329" y="63"/>
                    <a:pt x="329" y="63"/>
                    <a:pt x="329" y="62"/>
                  </a:cubicBezTo>
                  <a:cubicBezTo>
                    <a:pt x="320" y="61"/>
                    <a:pt x="323" y="56"/>
                    <a:pt x="313" y="59"/>
                  </a:cubicBezTo>
                  <a:cubicBezTo>
                    <a:pt x="313" y="59"/>
                    <a:pt x="313" y="59"/>
                    <a:pt x="314" y="58"/>
                  </a:cubicBezTo>
                  <a:cubicBezTo>
                    <a:pt x="308" y="55"/>
                    <a:pt x="302" y="60"/>
                    <a:pt x="298" y="61"/>
                  </a:cubicBezTo>
                  <a:cubicBezTo>
                    <a:pt x="295" y="57"/>
                    <a:pt x="299" y="57"/>
                    <a:pt x="300" y="55"/>
                  </a:cubicBezTo>
                  <a:cubicBezTo>
                    <a:pt x="290" y="52"/>
                    <a:pt x="279" y="58"/>
                    <a:pt x="272" y="62"/>
                  </a:cubicBezTo>
                  <a:cubicBezTo>
                    <a:pt x="266" y="59"/>
                    <a:pt x="266" y="59"/>
                    <a:pt x="266" y="59"/>
                  </a:cubicBezTo>
                  <a:cubicBezTo>
                    <a:pt x="270" y="58"/>
                    <a:pt x="275" y="54"/>
                    <a:pt x="274" y="52"/>
                  </a:cubicBezTo>
                  <a:cubicBezTo>
                    <a:pt x="270" y="53"/>
                    <a:pt x="271" y="54"/>
                    <a:pt x="266" y="53"/>
                  </a:cubicBezTo>
                  <a:cubicBezTo>
                    <a:pt x="267" y="51"/>
                    <a:pt x="269" y="49"/>
                    <a:pt x="272" y="46"/>
                  </a:cubicBezTo>
                  <a:cubicBezTo>
                    <a:pt x="262" y="41"/>
                    <a:pt x="269" y="54"/>
                    <a:pt x="262" y="46"/>
                  </a:cubicBezTo>
                  <a:cubicBezTo>
                    <a:pt x="259" y="46"/>
                    <a:pt x="257" y="50"/>
                    <a:pt x="256" y="52"/>
                  </a:cubicBezTo>
                  <a:cubicBezTo>
                    <a:pt x="250" y="48"/>
                    <a:pt x="250" y="48"/>
                    <a:pt x="250" y="48"/>
                  </a:cubicBezTo>
                  <a:cubicBezTo>
                    <a:pt x="249" y="52"/>
                    <a:pt x="242" y="52"/>
                    <a:pt x="237" y="52"/>
                  </a:cubicBezTo>
                  <a:cubicBezTo>
                    <a:pt x="236" y="53"/>
                    <a:pt x="241" y="56"/>
                    <a:pt x="243" y="55"/>
                  </a:cubicBezTo>
                  <a:cubicBezTo>
                    <a:pt x="242" y="58"/>
                    <a:pt x="237" y="59"/>
                    <a:pt x="234" y="58"/>
                  </a:cubicBezTo>
                  <a:cubicBezTo>
                    <a:pt x="233" y="50"/>
                    <a:pt x="212" y="58"/>
                    <a:pt x="216" y="49"/>
                  </a:cubicBezTo>
                  <a:cubicBezTo>
                    <a:pt x="201" y="51"/>
                    <a:pt x="180" y="50"/>
                    <a:pt x="170" y="53"/>
                  </a:cubicBezTo>
                  <a:cubicBezTo>
                    <a:pt x="167" y="51"/>
                    <a:pt x="161" y="50"/>
                    <a:pt x="165" y="47"/>
                  </a:cubicBezTo>
                  <a:cubicBezTo>
                    <a:pt x="153" y="46"/>
                    <a:pt x="146" y="54"/>
                    <a:pt x="134" y="51"/>
                  </a:cubicBezTo>
                  <a:cubicBezTo>
                    <a:pt x="133" y="50"/>
                    <a:pt x="140" y="52"/>
                    <a:pt x="139" y="49"/>
                  </a:cubicBezTo>
                  <a:cubicBezTo>
                    <a:pt x="132" y="52"/>
                    <a:pt x="125" y="45"/>
                    <a:pt x="113" y="47"/>
                  </a:cubicBezTo>
                  <a:cubicBezTo>
                    <a:pt x="115" y="47"/>
                    <a:pt x="116" y="45"/>
                    <a:pt x="116" y="44"/>
                  </a:cubicBezTo>
                  <a:cubicBezTo>
                    <a:pt x="116" y="46"/>
                    <a:pt x="111" y="47"/>
                    <a:pt x="108" y="48"/>
                  </a:cubicBezTo>
                  <a:cubicBezTo>
                    <a:pt x="106" y="47"/>
                    <a:pt x="110" y="47"/>
                    <a:pt x="110" y="46"/>
                  </a:cubicBezTo>
                  <a:cubicBezTo>
                    <a:pt x="86" y="41"/>
                    <a:pt x="68" y="52"/>
                    <a:pt x="45" y="51"/>
                  </a:cubicBezTo>
                  <a:cubicBezTo>
                    <a:pt x="52" y="51"/>
                    <a:pt x="54" y="46"/>
                    <a:pt x="54" y="44"/>
                  </a:cubicBezTo>
                  <a:cubicBezTo>
                    <a:pt x="48" y="44"/>
                    <a:pt x="48" y="44"/>
                    <a:pt x="48" y="44"/>
                  </a:cubicBezTo>
                  <a:cubicBezTo>
                    <a:pt x="45" y="46"/>
                    <a:pt x="41" y="46"/>
                    <a:pt x="36" y="48"/>
                  </a:cubicBezTo>
                  <a:cubicBezTo>
                    <a:pt x="36" y="47"/>
                    <a:pt x="34" y="46"/>
                    <a:pt x="36" y="45"/>
                  </a:cubicBezTo>
                  <a:cubicBezTo>
                    <a:pt x="23" y="39"/>
                    <a:pt x="16" y="54"/>
                    <a:pt x="0" y="51"/>
                  </a:cubicBezTo>
                  <a:cubicBezTo>
                    <a:pt x="19" y="41"/>
                    <a:pt x="19" y="41"/>
                    <a:pt x="19" y="41"/>
                  </a:cubicBezTo>
                  <a:cubicBezTo>
                    <a:pt x="15" y="37"/>
                    <a:pt x="15" y="37"/>
                    <a:pt x="15" y="37"/>
                  </a:cubicBezTo>
                  <a:cubicBezTo>
                    <a:pt x="23" y="33"/>
                    <a:pt x="23" y="33"/>
                    <a:pt x="23" y="33"/>
                  </a:cubicBezTo>
                  <a:cubicBezTo>
                    <a:pt x="18" y="30"/>
                    <a:pt x="14" y="36"/>
                    <a:pt x="13" y="32"/>
                  </a:cubicBezTo>
                  <a:cubicBezTo>
                    <a:pt x="14" y="31"/>
                    <a:pt x="17" y="32"/>
                    <a:pt x="17" y="30"/>
                  </a:cubicBezTo>
                  <a:cubicBezTo>
                    <a:pt x="12" y="28"/>
                    <a:pt x="12" y="31"/>
                    <a:pt x="8" y="32"/>
                  </a:cubicBezTo>
                  <a:cubicBezTo>
                    <a:pt x="18" y="24"/>
                    <a:pt x="36" y="24"/>
                    <a:pt x="46" y="22"/>
                  </a:cubicBezTo>
                  <a:cubicBezTo>
                    <a:pt x="48" y="22"/>
                    <a:pt x="45" y="24"/>
                    <a:pt x="45" y="25"/>
                  </a:cubicBezTo>
                  <a:cubicBezTo>
                    <a:pt x="49" y="25"/>
                    <a:pt x="51" y="27"/>
                    <a:pt x="57" y="26"/>
                  </a:cubicBezTo>
                  <a:cubicBezTo>
                    <a:pt x="60" y="23"/>
                    <a:pt x="54" y="23"/>
                    <a:pt x="52" y="23"/>
                  </a:cubicBezTo>
                  <a:cubicBezTo>
                    <a:pt x="52" y="20"/>
                    <a:pt x="53" y="20"/>
                    <a:pt x="56" y="20"/>
                  </a:cubicBezTo>
                  <a:cubicBezTo>
                    <a:pt x="57" y="24"/>
                    <a:pt x="72" y="22"/>
                    <a:pt x="75" y="26"/>
                  </a:cubicBezTo>
                  <a:cubicBezTo>
                    <a:pt x="90" y="26"/>
                    <a:pt x="73" y="16"/>
                    <a:pt x="88" y="18"/>
                  </a:cubicBezTo>
                  <a:cubicBezTo>
                    <a:pt x="92" y="23"/>
                    <a:pt x="92" y="23"/>
                    <a:pt x="92" y="23"/>
                  </a:cubicBezTo>
                  <a:cubicBezTo>
                    <a:pt x="101" y="20"/>
                    <a:pt x="112" y="17"/>
                    <a:pt x="122" y="18"/>
                  </a:cubicBezTo>
                  <a:cubicBezTo>
                    <a:pt x="120" y="18"/>
                    <a:pt x="120" y="18"/>
                    <a:pt x="120" y="18"/>
                  </a:cubicBezTo>
                  <a:cubicBezTo>
                    <a:pt x="118" y="20"/>
                    <a:pt x="121" y="22"/>
                    <a:pt x="122" y="23"/>
                  </a:cubicBezTo>
                  <a:cubicBezTo>
                    <a:pt x="129" y="25"/>
                    <a:pt x="136" y="20"/>
                    <a:pt x="140" y="24"/>
                  </a:cubicBezTo>
                  <a:cubicBezTo>
                    <a:pt x="149" y="20"/>
                    <a:pt x="163" y="17"/>
                    <a:pt x="172" y="15"/>
                  </a:cubicBezTo>
                  <a:cubicBezTo>
                    <a:pt x="175" y="21"/>
                    <a:pt x="160" y="19"/>
                    <a:pt x="156" y="23"/>
                  </a:cubicBezTo>
                  <a:cubicBezTo>
                    <a:pt x="164" y="23"/>
                    <a:pt x="164" y="23"/>
                    <a:pt x="164" y="23"/>
                  </a:cubicBezTo>
                  <a:cubicBezTo>
                    <a:pt x="159" y="23"/>
                    <a:pt x="157" y="25"/>
                    <a:pt x="153" y="28"/>
                  </a:cubicBezTo>
                  <a:cubicBezTo>
                    <a:pt x="161" y="30"/>
                    <a:pt x="164" y="25"/>
                    <a:pt x="171" y="24"/>
                  </a:cubicBezTo>
                  <a:cubicBezTo>
                    <a:pt x="170" y="25"/>
                    <a:pt x="171" y="26"/>
                    <a:pt x="175" y="27"/>
                  </a:cubicBezTo>
                  <a:cubicBezTo>
                    <a:pt x="176" y="23"/>
                    <a:pt x="176" y="23"/>
                    <a:pt x="176" y="23"/>
                  </a:cubicBezTo>
                  <a:cubicBezTo>
                    <a:pt x="176" y="23"/>
                    <a:pt x="176" y="23"/>
                    <a:pt x="177" y="24"/>
                  </a:cubicBezTo>
                  <a:cubicBezTo>
                    <a:pt x="190" y="22"/>
                    <a:pt x="190" y="22"/>
                    <a:pt x="190" y="22"/>
                  </a:cubicBezTo>
                  <a:cubicBezTo>
                    <a:pt x="187" y="20"/>
                    <a:pt x="188" y="17"/>
                    <a:pt x="184" y="17"/>
                  </a:cubicBezTo>
                  <a:cubicBezTo>
                    <a:pt x="185" y="19"/>
                    <a:pt x="182" y="19"/>
                    <a:pt x="179" y="19"/>
                  </a:cubicBezTo>
                  <a:cubicBezTo>
                    <a:pt x="182" y="17"/>
                    <a:pt x="176" y="17"/>
                    <a:pt x="176" y="14"/>
                  </a:cubicBezTo>
                  <a:cubicBezTo>
                    <a:pt x="183" y="15"/>
                    <a:pt x="191" y="15"/>
                    <a:pt x="196" y="14"/>
                  </a:cubicBezTo>
                  <a:cubicBezTo>
                    <a:pt x="197" y="18"/>
                    <a:pt x="197" y="18"/>
                    <a:pt x="197" y="18"/>
                  </a:cubicBezTo>
                  <a:cubicBezTo>
                    <a:pt x="203" y="19"/>
                    <a:pt x="210" y="17"/>
                    <a:pt x="214" y="19"/>
                  </a:cubicBezTo>
                  <a:cubicBezTo>
                    <a:pt x="213" y="21"/>
                    <a:pt x="213" y="21"/>
                    <a:pt x="213" y="21"/>
                  </a:cubicBezTo>
                  <a:cubicBezTo>
                    <a:pt x="220" y="22"/>
                    <a:pt x="228" y="20"/>
                    <a:pt x="235" y="24"/>
                  </a:cubicBezTo>
                  <a:cubicBezTo>
                    <a:pt x="242" y="21"/>
                    <a:pt x="250" y="18"/>
                    <a:pt x="256" y="14"/>
                  </a:cubicBezTo>
                  <a:cubicBezTo>
                    <a:pt x="260" y="9"/>
                    <a:pt x="276" y="21"/>
                    <a:pt x="284" y="15"/>
                  </a:cubicBezTo>
                  <a:cubicBezTo>
                    <a:pt x="285" y="16"/>
                    <a:pt x="279" y="18"/>
                    <a:pt x="276" y="20"/>
                  </a:cubicBezTo>
                  <a:cubicBezTo>
                    <a:pt x="281" y="21"/>
                    <a:pt x="285" y="15"/>
                    <a:pt x="287" y="20"/>
                  </a:cubicBezTo>
                  <a:cubicBezTo>
                    <a:pt x="275" y="18"/>
                    <a:pt x="287" y="24"/>
                    <a:pt x="282" y="25"/>
                  </a:cubicBezTo>
                  <a:cubicBezTo>
                    <a:pt x="287" y="26"/>
                    <a:pt x="293" y="25"/>
                    <a:pt x="296" y="24"/>
                  </a:cubicBezTo>
                  <a:cubicBezTo>
                    <a:pt x="287" y="23"/>
                    <a:pt x="299" y="17"/>
                    <a:pt x="290" y="19"/>
                  </a:cubicBezTo>
                  <a:cubicBezTo>
                    <a:pt x="297" y="15"/>
                    <a:pt x="307" y="14"/>
                    <a:pt x="315" y="16"/>
                  </a:cubicBezTo>
                  <a:cubicBezTo>
                    <a:pt x="315" y="19"/>
                    <a:pt x="316" y="20"/>
                    <a:pt x="318" y="21"/>
                  </a:cubicBezTo>
                  <a:cubicBezTo>
                    <a:pt x="321" y="18"/>
                    <a:pt x="321" y="18"/>
                    <a:pt x="321" y="18"/>
                  </a:cubicBezTo>
                  <a:cubicBezTo>
                    <a:pt x="325" y="19"/>
                    <a:pt x="314" y="21"/>
                    <a:pt x="321" y="23"/>
                  </a:cubicBezTo>
                  <a:cubicBezTo>
                    <a:pt x="329" y="18"/>
                    <a:pt x="345" y="28"/>
                    <a:pt x="349" y="18"/>
                  </a:cubicBezTo>
                  <a:cubicBezTo>
                    <a:pt x="354" y="23"/>
                    <a:pt x="337" y="21"/>
                    <a:pt x="346" y="27"/>
                  </a:cubicBezTo>
                  <a:cubicBezTo>
                    <a:pt x="340" y="30"/>
                    <a:pt x="333" y="25"/>
                    <a:pt x="331" y="30"/>
                  </a:cubicBezTo>
                  <a:cubicBezTo>
                    <a:pt x="336" y="29"/>
                    <a:pt x="333" y="34"/>
                    <a:pt x="336" y="34"/>
                  </a:cubicBezTo>
                  <a:cubicBezTo>
                    <a:pt x="342" y="32"/>
                    <a:pt x="342" y="32"/>
                    <a:pt x="342" y="32"/>
                  </a:cubicBezTo>
                  <a:cubicBezTo>
                    <a:pt x="341" y="31"/>
                    <a:pt x="341" y="31"/>
                    <a:pt x="341" y="31"/>
                  </a:cubicBezTo>
                  <a:cubicBezTo>
                    <a:pt x="351" y="28"/>
                    <a:pt x="366" y="31"/>
                    <a:pt x="378" y="32"/>
                  </a:cubicBezTo>
                  <a:cubicBezTo>
                    <a:pt x="389" y="28"/>
                    <a:pt x="397" y="22"/>
                    <a:pt x="409" y="23"/>
                  </a:cubicBezTo>
                  <a:cubicBezTo>
                    <a:pt x="405" y="26"/>
                    <a:pt x="419" y="27"/>
                    <a:pt x="411" y="32"/>
                  </a:cubicBezTo>
                  <a:cubicBezTo>
                    <a:pt x="417" y="35"/>
                    <a:pt x="423" y="32"/>
                    <a:pt x="423" y="30"/>
                  </a:cubicBezTo>
                  <a:cubicBezTo>
                    <a:pt x="418" y="29"/>
                    <a:pt x="421" y="29"/>
                    <a:pt x="417" y="28"/>
                  </a:cubicBezTo>
                  <a:cubicBezTo>
                    <a:pt x="420" y="26"/>
                    <a:pt x="427" y="26"/>
                    <a:pt x="429" y="28"/>
                  </a:cubicBezTo>
                  <a:cubicBezTo>
                    <a:pt x="428" y="28"/>
                    <a:pt x="429" y="29"/>
                    <a:pt x="428" y="29"/>
                  </a:cubicBezTo>
                  <a:cubicBezTo>
                    <a:pt x="434" y="32"/>
                    <a:pt x="431" y="27"/>
                    <a:pt x="436" y="27"/>
                  </a:cubicBezTo>
                  <a:cubicBezTo>
                    <a:pt x="437" y="30"/>
                    <a:pt x="446" y="28"/>
                    <a:pt x="449" y="31"/>
                  </a:cubicBezTo>
                  <a:cubicBezTo>
                    <a:pt x="456" y="26"/>
                    <a:pt x="456" y="26"/>
                    <a:pt x="456" y="26"/>
                  </a:cubicBezTo>
                  <a:cubicBezTo>
                    <a:pt x="452" y="29"/>
                    <a:pt x="461" y="28"/>
                    <a:pt x="462" y="31"/>
                  </a:cubicBezTo>
                  <a:cubicBezTo>
                    <a:pt x="466" y="29"/>
                    <a:pt x="470" y="26"/>
                    <a:pt x="476" y="27"/>
                  </a:cubicBezTo>
                  <a:cubicBezTo>
                    <a:pt x="474" y="29"/>
                    <a:pt x="482" y="30"/>
                    <a:pt x="482" y="34"/>
                  </a:cubicBezTo>
                  <a:cubicBezTo>
                    <a:pt x="492" y="38"/>
                    <a:pt x="501" y="27"/>
                    <a:pt x="510" y="33"/>
                  </a:cubicBezTo>
                  <a:cubicBezTo>
                    <a:pt x="510" y="33"/>
                    <a:pt x="508" y="35"/>
                    <a:pt x="510" y="37"/>
                  </a:cubicBezTo>
                  <a:cubicBezTo>
                    <a:pt x="513" y="36"/>
                    <a:pt x="517" y="37"/>
                    <a:pt x="520" y="37"/>
                  </a:cubicBezTo>
                  <a:cubicBezTo>
                    <a:pt x="520" y="37"/>
                    <a:pt x="520" y="37"/>
                    <a:pt x="520" y="37"/>
                  </a:cubicBezTo>
                  <a:cubicBezTo>
                    <a:pt x="520" y="37"/>
                    <a:pt x="520" y="37"/>
                    <a:pt x="520" y="37"/>
                  </a:cubicBezTo>
                  <a:cubicBezTo>
                    <a:pt x="521" y="37"/>
                    <a:pt x="522" y="36"/>
                    <a:pt x="522" y="36"/>
                  </a:cubicBezTo>
                  <a:cubicBezTo>
                    <a:pt x="527" y="33"/>
                    <a:pt x="529" y="30"/>
                    <a:pt x="538" y="28"/>
                  </a:cubicBezTo>
                  <a:cubicBezTo>
                    <a:pt x="538" y="24"/>
                    <a:pt x="530" y="24"/>
                    <a:pt x="527" y="25"/>
                  </a:cubicBezTo>
                  <a:cubicBezTo>
                    <a:pt x="524" y="29"/>
                    <a:pt x="524" y="29"/>
                    <a:pt x="524" y="29"/>
                  </a:cubicBezTo>
                  <a:cubicBezTo>
                    <a:pt x="522" y="23"/>
                    <a:pt x="516" y="29"/>
                    <a:pt x="515" y="27"/>
                  </a:cubicBezTo>
                  <a:cubicBezTo>
                    <a:pt x="518" y="24"/>
                    <a:pt x="523" y="23"/>
                    <a:pt x="528" y="23"/>
                  </a:cubicBezTo>
                  <a:cubicBezTo>
                    <a:pt x="534" y="22"/>
                    <a:pt x="539" y="22"/>
                    <a:pt x="544" y="21"/>
                  </a:cubicBezTo>
                  <a:cubicBezTo>
                    <a:pt x="539" y="15"/>
                    <a:pt x="528" y="13"/>
                    <a:pt x="518" y="12"/>
                  </a:cubicBezTo>
                  <a:cubicBezTo>
                    <a:pt x="522" y="15"/>
                    <a:pt x="522" y="15"/>
                    <a:pt x="522" y="15"/>
                  </a:cubicBezTo>
                  <a:cubicBezTo>
                    <a:pt x="517" y="14"/>
                    <a:pt x="517" y="14"/>
                    <a:pt x="517" y="14"/>
                  </a:cubicBezTo>
                  <a:cubicBezTo>
                    <a:pt x="521" y="19"/>
                    <a:pt x="521" y="19"/>
                    <a:pt x="521" y="19"/>
                  </a:cubicBezTo>
                  <a:cubicBezTo>
                    <a:pt x="516" y="18"/>
                    <a:pt x="512" y="18"/>
                    <a:pt x="507" y="17"/>
                  </a:cubicBezTo>
                  <a:cubicBezTo>
                    <a:pt x="513" y="18"/>
                    <a:pt x="514" y="24"/>
                    <a:pt x="511" y="22"/>
                  </a:cubicBezTo>
                  <a:cubicBezTo>
                    <a:pt x="506" y="18"/>
                    <a:pt x="505" y="24"/>
                    <a:pt x="500" y="23"/>
                  </a:cubicBezTo>
                  <a:cubicBezTo>
                    <a:pt x="503" y="24"/>
                    <a:pt x="506" y="25"/>
                    <a:pt x="503" y="26"/>
                  </a:cubicBezTo>
                  <a:cubicBezTo>
                    <a:pt x="495" y="21"/>
                    <a:pt x="492" y="24"/>
                    <a:pt x="485" y="18"/>
                  </a:cubicBezTo>
                  <a:cubicBezTo>
                    <a:pt x="485" y="24"/>
                    <a:pt x="474" y="17"/>
                    <a:pt x="472" y="22"/>
                  </a:cubicBezTo>
                  <a:cubicBezTo>
                    <a:pt x="476" y="23"/>
                    <a:pt x="476" y="23"/>
                    <a:pt x="476" y="23"/>
                  </a:cubicBezTo>
                  <a:cubicBezTo>
                    <a:pt x="468" y="26"/>
                    <a:pt x="468" y="26"/>
                    <a:pt x="468" y="26"/>
                  </a:cubicBezTo>
                  <a:cubicBezTo>
                    <a:pt x="461" y="20"/>
                    <a:pt x="475" y="22"/>
                    <a:pt x="464" y="17"/>
                  </a:cubicBezTo>
                  <a:cubicBezTo>
                    <a:pt x="453" y="15"/>
                    <a:pt x="453" y="22"/>
                    <a:pt x="445" y="21"/>
                  </a:cubicBezTo>
                  <a:cubicBezTo>
                    <a:pt x="448" y="18"/>
                    <a:pt x="455" y="15"/>
                    <a:pt x="461" y="16"/>
                  </a:cubicBezTo>
                  <a:cubicBezTo>
                    <a:pt x="458" y="14"/>
                    <a:pt x="458" y="14"/>
                    <a:pt x="458" y="14"/>
                  </a:cubicBezTo>
                  <a:cubicBezTo>
                    <a:pt x="460" y="12"/>
                    <a:pt x="469" y="13"/>
                    <a:pt x="474" y="14"/>
                  </a:cubicBezTo>
                  <a:cubicBezTo>
                    <a:pt x="466" y="18"/>
                    <a:pt x="477" y="16"/>
                    <a:pt x="480" y="20"/>
                  </a:cubicBezTo>
                  <a:cubicBezTo>
                    <a:pt x="481" y="16"/>
                    <a:pt x="476" y="16"/>
                    <a:pt x="482" y="14"/>
                  </a:cubicBezTo>
                  <a:cubicBezTo>
                    <a:pt x="477" y="13"/>
                    <a:pt x="476" y="13"/>
                    <a:pt x="469" y="11"/>
                  </a:cubicBezTo>
                  <a:cubicBezTo>
                    <a:pt x="484" y="14"/>
                    <a:pt x="484" y="0"/>
                    <a:pt x="497" y="4"/>
                  </a:cubicBezTo>
                  <a:cubicBezTo>
                    <a:pt x="491" y="5"/>
                    <a:pt x="498" y="10"/>
                    <a:pt x="499" y="12"/>
                  </a:cubicBezTo>
                  <a:cubicBezTo>
                    <a:pt x="502" y="12"/>
                    <a:pt x="507" y="11"/>
                    <a:pt x="510" y="11"/>
                  </a:cubicBezTo>
                  <a:cubicBezTo>
                    <a:pt x="508" y="5"/>
                    <a:pt x="508" y="5"/>
                    <a:pt x="508" y="5"/>
                  </a:cubicBezTo>
                  <a:cubicBezTo>
                    <a:pt x="516" y="4"/>
                    <a:pt x="517" y="15"/>
                    <a:pt x="527" y="11"/>
                  </a:cubicBezTo>
                  <a:cubicBezTo>
                    <a:pt x="528" y="8"/>
                    <a:pt x="519" y="9"/>
                    <a:pt x="521" y="8"/>
                  </a:cubicBezTo>
                  <a:cubicBezTo>
                    <a:pt x="527" y="7"/>
                    <a:pt x="531" y="9"/>
                    <a:pt x="534" y="12"/>
                  </a:cubicBezTo>
                  <a:cubicBezTo>
                    <a:pt x="538" y="15"/>
                    <a:pt x="541" y="18"/>
                    <a:pt x="546" y="21"/>
                  </a:cubicBezTo>
                  <a:cubicBezTo>
                    <a:pt x="546" y="19"/>
                    <a:pt x="547" y="16"/>
                    <a:pt x="550" y="13"/>
                  </a:cubicBezTo>
                  <a:cubicBezTo>
                    <a:pt x="549" y="16"/>
                    <a:pt x="551" y="18"/>
                    <a:pt x="547" y="20"/>
                  </a:cubicBezTo>
                  <a:cubicBezTo>
                    <a:pt x="549" y="21"/>
                    <a:pt x="550" y="21"/>
                    <a:pt x="552" y="21"/>
                  </a:cubicBezTo>
                  <a:cubicBezTo>
                    <a:pt x="554" y="20"/>
                    <a:pt x="555" y="19"/>
                    <a:pt x="557" y="19"/>
                  </a:cubicBezTo>
                  <a:cubicBezTo>
                    <a:pt x="550" y="16"/>
                    <a:pt x="560" y="14"/>
                    <a:pt x="561" y="13"/>
                  </a:cubicBezTo>
                  <a:cubicBezTo>
                    <a:pt x="565" y="13"/>
                    <a:pt x="560" y="16"/>
                    <a:pt x="558" y="16"/>
                  </a:cubicBezTo>
                  <a:cubicBezTo>
                    <a:pt x="561" y="18"/>
                    <a:pt x="564" y="23"/>
                    <a:pt x="566" y="18"/>
                  </a:cubicBezTo>
                  <a:cubicBezTo>
                    <a:pt x="566" y="21"/>
                    <a:pt x="557" y="26"/>
                    <a:pt x="552" y="27"/>
                  </a:cubicBezTo>
                  <a:cubicBezTo>
                    <a:pt x="555" y="27"/>
                    <a:pt x="555" y="27"/>
                    <a:pt x="555" y="27"/>
                  </a:cubicBezTo>
                  <a:cubicBezTo>
                    <a:pt x="553" y="29"/>
                    <a:pt x="552" y="28"/>
                    <a:pt x="549" y="28"/>
                  </a:cubicBezTo>
                  <a:cubicBezTo>
                    <a:pt x="552" y="31"/>
                    <a:pt x="551" y="33"/>
                    <a:pt x="550" y="36"/>
                  </a:cubicBezTo>
                  <a:cubicBezTo>
                    <a:pt x="550" y="35"/>
                    <a:pt x="551" y="35"/>
                    <a:pt x="550" y="35"/>
                  </a:cubicBezTo>
                  <a:cubicBezTo>
                    <a:pt x="548" y="33"/>
                    <a:pt x="545" y="34"/>
                    <a:pt x="546" y="36"/>
                  </a:cubicBezTo>
                  <a:cubicBezTo>
                    <a:pt x="543" y="40"/>
                    <a:pt x="549" y="39"/>
                    <a:pt x="551" y="42"/>
                  </a:cubicBezTo>
                  <a:cubicBezTo>
                    <a:pt x="556" y="41"/>
                    <a:pt x="556" y="41"/>
                    <a:pt x="556" y="41"/>
                  </a:cubicBezTo>
                  <a:cubicBezTo>
                    <a:pt x="572" y="27"/>
                    <a:pt x="572" y="27"/>
                    <a:pt x="572" y="27"/>
                  </a:cubicBezTo>
                  <a:cubicBezTo>
                    <a:pt x="578" y="26"/>
                    <a:pt x="581" y="30"/>
                    <a:pt x="586" y="32"/>
                  </a:cubicBezTo>
                  <a:cubicBezTo>
                    <a:pt x="588" y="28"/>
                    <a:pt x="588" y="28"/>
                    <a:pt x="588" y="28"/>
                  </a:cubicBezTo>
                  <a:cubicBezTo>
                    <a:pt x="593" y="29"/>
                    <a:pt x="599" y="31"/>
                    <a:pt x="595" y="35"/>
                  </a:cubicBezTo>
                  <a:cubicBezTo>
                    <a:pt x="595" y="34"/>
                    <a:pt x="594" y="34"/>
                    <a:pt x="593" y="34"/>
                  </a:cubicBezTo>
                  <a:cubicBezTo>
                    <a:pt x="592" y="35"/>
                    <a:pt x="592" y="35"/>
                    <a:pt x="592" y="35"/>
                  </a:cubicBezTo>
                  <a:cubicBezTo>
                    <a:pt x="592" y="36"/>
                    <a:pt x="591" y="36"/>
                    <a:pt x="591" y="36"/>
                  </a:cubicBezTo>
                  <a:cubicBezTo>
                    <a:pt x="598" y="35"/>
                    <a:pt x="602" y="34"/>
                    <a:pt x="602" y="34"/>
                  </a:cubicBezTo>
                  <a:cubicBezTo>
                    <a:pt x="591" y="39"/>
                    <a:pt x="601" y="41"/>
                    <a:pt x="599" y="48"/>
                  </a:cubicBezTo>
                  <a:cubicBezTo>
                    <a:pt x="610" y="46"/>
                    <a:pt x="610" y="46"/>
                    <a:pt x="610" y="46"/>
                  </a:cubicBezTo>
                  <a:cubicBezTo>
                    <a:pt x="603" y="44"/>
                    <a:pt x="610" y="43"/>
                    <a:pt x="612" y="42"/>
                  </a:cubicBezTo>
                  <a:cubicBezTo>
                    <a:pt x="613" y="46"/>
                    <a:pt x="621" y="43"/>
                    <a:pt x="625" y="43"/>
                  </a:cubicBezTo>
                  <a:cubicBezTo>
                    <a:pt x="624" y="44"/>
                    <a:pt x="624" y="44"/>
                    <a:pt x="624" y="44"/>
                  </a:cubicBezTo>
                  <a:cubicBezTo>
                    <a:pt x="628" y="46"/>
                    <a:pt x="634" y="45"/>
                    <a:pt x="638" y="45"/>
                  </a:cubicBezTo>
                  <a:cubicBezTo>
                    <a:pt x="638" y="43"/>
                    <a:pt x="644" y="37"/>
                    <a:pt x="647" y="33"/>
                  </a:cubicBezTo>
                  <a:cubicBezTo>
                    <a:pt x="639" y="31"/>
                    <a:pt x="644" y="30"/>
                    <a:pt x="643" y="28"/>
                  </a:cubicBezTo>
                  <a:cubicBezTo>
                    <a:pt x="644" y="28"/>
                    <a:pt x="646" y="28"/>
                    <a:pt x="646" y="28"/>
                  </a:cubicBezTo>
                  <a:cubicBezTo>
                    <a:pt x="647" y="26"/>
                    <a:pt x="644" y="26"/>
                    <a:pt x="644" y="25"/>
                  </a:cubicBezTo>
                  <a:cubicBezTo>
                    <a:pt x="636" y="26"/>
                    <a:pt x="628" y="26"/>
                    <a:pt x="624" y="32"/>
                  </a:cubicBezTo>
                  <a:cubicBezTo>
                    <a:pt x="627" y="34"/>
                    <a:pt x="629" y="29"/>
                    <a:pt x="631" y="31"/>
                  </a:cubicBezTo>
                  <a:cubicBezTo>
                    <a:pt x="627" y="35"/>
                    <a:pt x="622" y="34"/>
                    <a:pt x="616" y="33"/>
                  </a:cubicBezTo>
                  <a:cubicBezTo>
                    <a:pt x="614" y="30"/>
                    <a:pt x="614" y="30"/>
                    <a:pt x="614" y="30"/>
                  </a:cubicBezTo>
                  <a:cubicBezTo>
                    <a:pt x="607" y="32"/>
                    <a:pt x="607" y="32"/>
                    <a:pt x="607" y="32"/>
                  </a:cubicBezTo>
                  <a:cubicBezTo>
                    <a:pt x="610" y="30"/>
                    <a:pt x="608" y="26"/>
                    <a:pt x="615" y="26"/>
                  </a:cubicBezTo>
                  <a:cubicBezTo>
                    <a:pt x="614" y="23"/>
                    <a:pt x="608" y="27"/>
                    <a:pt x="604" y="25"/>
                  </a:cubicBezTo>
                  <a:cubicBezTo>
                    <a:pt x="602" y="30"/>
                    <a:pt x="602" y="30"/>
                    <a:pt x="602" y="30"/>
                  </a:cubicBezTo>
                  <a:cubicBezTo>
                    <a:pt x="603" y="27"/>
                    <a:pt x="594" y="26"/>
                    <a:pt x="600" y="23"/>
                  </a:cubicBezTo>
                  <a:cubicBezTo>
                    <a:pt x="611" y="20"/>
                    <a:pt x="611" y="20"/>
                    <a:pt x="611" y="20"/>
                  </a:cubicBezTo>
                  <a:cubicBezTo>
                    <a:pt x="608" y="17"/>
                    <a:pt x="608" y="17"/>
                    <a:pt x="608" y="17"/>
                  </a:cubicBezTo>
                  <a:cubicBezTo>
                    <a:pt x="617" y="17"/>
                    <a:pt x="617" y="17"/>
                    <a:pt x="617" y="17"/>
                  </a:cubicBezTo>
                  <a:cubicBezTo>
                    <a:pt x="615" y="19"/>
                    <a:pt x="615" y="19"/>
                    <a:pt x="615" y="19"/>
                  </a:cubicBezTo>
                  <a:cubicBezTo>
                    <a:pt x="629" y="16"/>
                    <a:pt x="619" y="28"/>
                    <a:pt x="633" y="23"/>
                  </a:cubicBezTo>
                  <a:cubicBezTo>
                    <a:pt x="638" y="18"/>
                    <a:pt x="643" y="18"/>
                    <a:pt x="652" y="19"/>
                  </a:cubicBezTo>
                  <a:cubicBezTo>
                    <a:pt x="645" y="20"/>
                    <a:pt x="651" y="23"/>
                    <a:pt x="649" y="26"/>
                  </a:cubicBezTo>
                  <a:cubicBezTo>
                    <a:pt x="655" y="28"/>
                    <a:pt x="658" y="24"/>
                    <a:pt x="661" y="22"/>
                  </a:cubicBezTo>
                  <a:cubicBezTo>
                    <a:pt x="663" y="25"/>
                    <a:pt x="664" y="27"/>
                    <a:pt x="658" y="27"/>
                  </a:cubicBezTo>
                  <a:cubicBezTo>
                    <a:pt x="657" y="33"/>
                    <a:pt x="666" y="26"/>
                    <a:pt x="666" y="32"/>
                  </a:cubicBezTo>
                  <a:cubicBezTo>
                    <a:pt x="686" y="33"/>
                    <a:pt x="683" y="14"/>
                    <a:pt x="707" y="23"/>
                  </a:cubicBezTo>
                  <a:cubicBezTo>
                    <a:pt x="706" y="25"/>
                    <a:pt x="706" y="25"/>
                    <a:pt x="706" y="25"/>
                  </a:cubicBezTo>
                  <a:cubicBezTo>
                    <a:pt x="721" y="23"/>
                    <a:pt x="730" y="27"/>
                    <a:pt x="744" y="27"/>
                  </a:cubicBezTo>
                  <a:cubicBezTo>
                    <a:pt x="755" y="35"/>
                    <a:pt x="755" y="35"/>
                    <a:pt x="755" y="35"/>
                  </a:cubicBezTo>
                  <a:cubicBezTo>
                    <a:pt x="752" y="35"/>
                    <a:pt x="745" y="39"/>
                    <a:pt x="748" y="42"/>
                  </a:cubicBezTo>
                  <a:cubicBezTo>
                    <a:pt x="743" y="35"/>
                    <a:pt x="737" y="37"/>
                    <a:pt x="732" y="33"/>
                  </a:cubicBezTo>
                  <a:cubicBezTo>
                    <a:pt x="731" y="34"/>
                    <a:pt x="733" y="36"/>
                    <a:pt x="734" y="37"/>
                  </a:cubicBezTo>
                  <a:cubicBezTo>
                    <a:pt x="730" y="36"/>
                    <a:pt x="729" y="33"/>
                    <a:pt x="724" y="34"/>
                  </a:cubicBezTo>
                  <a:cubicBezTo>
                    <a:pt x="724" y="35"/>
                    <a:pt x="729" y="37"/>
                    <a:pt x="725" y="38"/>
                  </a:cubicBezTo>
                  <a:cubicBezTo>
                    <a:pt x="719" y="33"/>
                    <a:pt x="719" y="33"/>
                    <a:pt x="719" y="33"/>
                  </a:cubicBezTo>
                  <a:cubicBezTo>
                    <a:pt x="711" y="34"/>
                    <a:pt x="714" y="42"/>
                    <a:pt x="705" y="40"/>
                  </a:cubicBezTo>
                  <a:cubicBezTo>
                    <a:pt x="707" y="36"/>
                    <a:pt x="711" y="32"/>
                    <a:pt x="715" y="31"/>
                  </a:cubicBezTo>
                  <a:cubicBezTo>
                    <a:pt x="710" y="30"/>
                    <a:pt x="721" y="30"/>
                    <a:pt x="717" y="27"/>
                  </a:cubicBezTo>
                  <a:cubicBezTo>
                    <a:pt x="710" y="32"/>
                    <a:pt x="707" y="27"/>
                    <a:pt x="698" y="30"/>
                  </a:cubicBezTo>
                  <a:cubicBezTo>
                    <a:pt x="699" y="29"/>
                    <a:pt x="700" y="28"/>
                    <a:pt x="702" y="28"/>
                  </a:cubicBezTo>
                  <a:cubicBezTo>
                    <a:pt x="690" y="25"/>
                    <a:pt x="690" y="25"/>
                    <a:pt x="690" y="25"/>
                  </a:cubicBezTo>
                  <a:cubicBezTo>
                    <a:pt x="692" y="28"/>
                    <a:pt x="679" y="28"/>
                    <a:pt x="680" y="32"/>
                  </a:cubicBezTo>
                  <a:cubicBezTo>
                    <a:pt x="693" y="35"/>
                    <a:pt x="689" y="32"/>
                    <a:pt x="704" y="36"/>
                  </a:cubicBezTo>
                  <a:cubicBezTo>
                    <a:pt x="700" y="36"/>
                    <a:pt x="694" y="40"/>
                    <a:pt x="691" y="44"/>
                  </a:cubicBezTo>
                  <a:cubicBezTo>
                    <a:pt x="691" y="44"/>
                    <a:pt x="691" y="44"/>
                    <a:pt x="691" y="44"/>
                  </a:cubicBezTo>
                  <a:cubicBezTo>
                    <a:pt x="688" y="48"/>
                    <a:pt x="690" y="49"/>
                    <a:pt x="690" y="57"/>
                  </a:cubicBezTo>
                  <a:cubicBezTo>
                    <a:pt x="697" y="52"/>
                    <a:pt x="701" y="57"/>
                    <a:pt x="709" y="54"/>
                  </a:cubicBezTo>
                  <a:cubicBezTo>
                    <a:pt x="711" y="50"/>
                    <a:pt x="705" y="49"/>
                    <a:pt x="701" y="49"/>
                  </a:cubicBezTo>
                  <a:cubicBezTo>
                    <a:pt x="708" y="47"/>
                    <a:pt x="708" y="47"/>
                    <a:pt x="708" y="47"/>
                  </a:cubicBezTo>
                  <a:cubicBezTo>
                    <a:pt x="707" y="49"/>
                    <a:pt x="707" y="49"/>
                    <a:pt x="707" y="49"/>
                  </a:cubicBezTo>
                  <a:cubicBezTo>
                    <a:pt x="713" y="50"/>
                    <a:pt x="719" y="51"/>
                    <a:pt x="725" y="52"/>
                  </a:cubicBezTo>
                  <a:cubicBezTo>
                    <a:pt x="721" y="52"/>
                    <a:pt x="720" y="54"/>
                    <a:pt x="718" y="56"/>
                  </a:cubicBezTo>
                  <a:cubicBezTo>
                    <a:pt x="720" y="56"/>
                    <a:pt x="722" y="58"/>
                    <a:pt x="725" y="59"/>
                  </a:cubicBezTo>
                  <a:cubicBezTo>
                    <a:pt x="725" y="55"/>
                    <a:pt x="725" y="52"/>
                    <a:pt x="727" y="53"/>
                  </a:cubicBezTo>
                  <a:cubicBezTo>
                    <a:pt x="739" y="55"/>
                    <a:pt x="745" y="59"/>
                    <a:pt x="749" y="64"/>
                  </a:cubicBezTo>
                  <a:cubicBezTo>
                    <a:pt x="750" y="64"/>
                    <a:pt x="750" y="64"/>
                    <a:pt x="750" y="64"/>
                  </a:cubicBezTo>
                  <a:cubicBezTo>
                    <a:pt x="749" y="60"/>
                    <a:pt x="759" y="58"/>
                    <a:pt x="764" y="55"/>
                  </a:cubicBezTo>
                  <a:cubicBezTo>
                    <a:pt x="763" y="59"/>
                    <a:pt x="770" y="58"/>
                    <a:pt x="773" y="61"/>
                  </a:cubicBezTo>
                  <a:cubicBezTo>
                    <a:pt x="775" y="57"/>
                    <a:pt x="774" y="49"/>
                    <a:pt x="770" y="45"/>
                  </a:cubicBezTo>
                  <a:cubicBezTo>
                    <a:pt x="762" y="48"/>
                    <a:pt x="765" y="49"/>
                    <a:pt x="760" y="54"/>
                  </a:cubicBezTo>
                  <a:cubicBezTo>
                    <a:pt x="756" y="55"/>
                    <a:pt x="751" y="56"/>
                    <a:pt x="747" y="56"/>
                  </a:cubicBezTo>
                  <a:cubicBezTo>
                    <a:pt x="750" y="53"/>
                    <a:pt x="750" y="53"/>
                    <a:pt x="750" y="53"/>
                  </a:cubicBezTo>
                  <a:cubicBezTo>
                    <a:pt x="744" y="50"/>
                    <a:pt x="737" y="55"/>
                    <a:pt x="738" y="50"/>
                  </a:cubicBezTo>
                  <a:cubicBezTo>
                    <a:pt x="742" y="47"/>
                    <a:pt x="748" y="50"/>
                    <a:pt x="751" y="47"/>
                  </a:cubicBezTo>
                  <a:cubicBezTo>
                    <a:pt x="747" y="44"/>
                    <a:pt x="747" y="44"/>
                    <a:pt x="747" y="44"/>
                  </a:cubicBezTo>
                  <a:cubicBezTo>
                    <a:pt x="756" y="40"/>
                    <a:pt x="751" y="50"/>
                    <a:pt x="760" y="47"/>
                  </a:cubicBezTo>
                  <a:cubicBezTo>
                    <a:pt x="758" y="43"/>
                    <a:pt x="761" y="47"/>
                    <a:pt x="766" y="45"/>
                  </a:cubicBezTo>
                  <a:cubicBezTo>
                    <a:pt x="763" y="42"/>
                    <a:pt x="749" y="44"/>
                    <a:pt x="753" y="37"/>
                  </a:cubicBezTo>
                  <a:cubicBezTo>
                    <a:pt x="758" y="35"/>
                    <a:pt x="768" y="48"/>
                    <a:pt x="775" y="42"/>
                  </a:cubicBezTo>
                  <a:cubicBezTo>
                    <a:pt x="775" y="43"/>
                    <a:pt x="775" y="43"/>
                    <a:pt x="775" y="43"/>
                  </a:cubicBezTo>
                  <a:cubicBezTo>
                    <a:pt x="784" y="45"/>
                    <a:pt x="788" y="42"/>
                    <a:pt x="793" y="40"/>
                  </a:cubicBezTo>
                  <a:cubicBezTo>
                    <a:pt x="796" y="44"/>
                    <a:pt x="803" y="42"/>
                    <a:pt x="807" y="43"/>
                  </a:cubicBezTo>
                  <a:cubicBezTo>
                    <a:pt x="807" y="45"/>
                    <a:pt x="807" y="45"/>
                    <a:pt x="807" y="45"/>
                  </a:cubicBezTo>
                  <a:cubicBezTo>
                    <a:pt x="810" y="45"/>
                    <a:pt x="810" y="45"/>
                    <a:pt x="810" y="45"/>
                  </a:cubicBezTo>
                  <a:cubicBezTo>
                    <a:pt x="810" y="45"/>
                    <a:pt x="810" y="45"/>
                    <a:pt x="810" y="45"/>
                  </a:cubicBezTo>
                  <a:cubicBezTo>
                    <a:pt x="810" y="45"/>
                    <a:pt x="810" y="45"/>
                    <a:pt x="810" y="45"/>
                  </a:cubicBezTo>
                  <a:cubicBezTo>
                    <a:pt x="810" y="45"/>
                    <a:pt x="810" y="45"/>
                    <a:pt x="810" y="46"/>
                  </a:cubicBezTo>
                  <a:cubicBezTo>
                    <a:pt x="810" y="46"/>
                    <a:pt x="810" y="46"/>
                    <a:pt x="810" y="46"/>
                  </a:cubicBezTo>
                  <a:cubicBezTo>
                    <a:pt x="810" y="46"/>
                    <a:pt x="809" y="46"/>
                    <a:pt x="809" y="46"/>
                  </a:cubicBezTo>
                  <a:cubicBezTo>
                    <a:pt x="808" y="46"/>
                    <a:pt x="808" y="46"/>
                    <a:pt x="807" y="45"/>
                  </a:cubicBezTo>
                  <a:cubicBezTo>
                    <a:pt x="805" y="44"/>
                    <a:pt x="803" y="43"/>
                    <a:pt x="800" y="43"/>
                  </a:cubicBezTo>
                  <a:cubicBezTo>
                    <a:pt x="800" y="47"/>
                    <a:pt x="800" y="47"/>
                    <a:pt x="800" y="47"/>
                  </a:cubicBezTo>
                  <a:cubicBezTo>
                    <a:pt x="795" y="40"/>
                    <a:pt x="789" y="47"/>
                    <a:pt x="784" y="49"/>
                  </a:cubicBezTo>
                  <a:cubicBezTo>
                    <a:pt x="791" y="47"/>
                    <a:pt x="803" y="54"/>
                    <a:pt x="807" y="47"/>
                  </a:cubicBezTo>
                  <a:cubicBezTo>
                    <a:pt x="808" y="49"/>
                    <a:pt x="809" y="51"/>
                    <a:pt x="808" y="52"/>
                  </a:cubicBezTo>
                  <a:cubicBezTo>
                    <a:pt x="809" y="52"/>
                    <a:pt x="809" y="51"/>
                    <a:pt x="809" y="51"/>
                  </a:cubicBezTo>
                  <a:cubicBezTo>
                    <a:pt x="809" y="51"/>
                    <a:pt x="809" y="51"/>
                    <a:pt x="810" y="51"/>
                  </a:cubicBezTo>
                  <a:cubicBezTo>
                    <a:pt x="811" y="52"/>
                    <a:pt x="811" y="54"/>
                    <a:pt x="809" y="56"/>
                  </a:cubicBezTo>
                  <a:cubicBezTo>
                    <a:pt x="808" y="56"/>
                    <a:pt x="808" y="57"/>
                    <a:pt x="807" y="57"/>
                  </a:cubicBezTo>
                  <a:cubicBezTo>
                    <a:pt x="807" y="58"/>
                    <a:pt x="807" y="58"/>
                    <a:pt x="806" y="58"/>
                  </a:cubicBezTo>
                  <a:cubicBezTo>
                    <a:pt x="805" y="58"/>
                    <a:pt x="805" y="58"/>
                    <a:pt x="804" y="58"/>
                  </a:cubicBezTo>
                  <a:cubicBezTo>
                    <a:pt x="803" y="57"/>
                    <a:pt x="803" y="56"/>
                    <a:pt x="803" y="55"/>
                  </a:cubicBezTo>
                  <a:cubicBezTo>
                    <a:pt x="800" y="56"/>
                    <a:pt x="797" y="59"/>
                    <a:pt x="790" y="56"/>
                  </a:cubicBezTo>
                  <a:cubicBezTo>
                    <a:pt x="794" y="55"/>
                    <a:pt x="794" y="55"/>
                    <a:pt x="794" y="55"/>
                  </a:cubicBezTo>
                  <a:cubicBezTo>
                    <a:pt x="786" y="53"/>
                    <a:pt x="778" y="53"/>
                    <a:pt x="774" y="56"/>
                  </a:cubicBezTo>
                  <a:cubicBezTo>
                    <a:pt x="780" y="58"/>
                    <a:pt x="786" y="60"/>
                    <a:pt x="792" y="61"/>
                  </a:cubicBezTo>
                  <a:cubicBezTo>
                    <a:pt x="800" y="64"/>
                    <a:pt x="800" y="64"/>
                    <a:pt x="800" y="64"/>
                  </a:cubicBezTo>
                  <a:cubicBezTo>
                    <a:pt x="805" y="65"/>
                    <a:pt x="805" y="65"/>
                    <a:pt x="805" y="65"/>
                  </a:cubicBezTo>
                  <a:cubicBezTo>
                    <a:pt x="806" y="65"/>
                    <a:pt x="806" y="65"/>
                    <a:pt x="806" y="65"/>
                  </a:cubicBezTo>
                  <a:cubicBezTo>
                    <a:pt x="807" y="65"/>
                    <a:pt x="807" y="65"/>
                    <a:pt x="807" y="65"/>
                  </a:cubicBezTo>
                  <a:cubicBezTo>
                    <a:pt x="813" y="57"/>
                    <a:pt x="819" y="54"/>
                    <a:pt x="823" y="47"/>
                  </a:cubicBezTo>
                  <a:cubicBezTo>
                    <a:pt x="833" y="48"/>
                    <a:pt x="847" y="51"/>
                    <a:pt x="854" y="58"/>
                  </a:cubicBezTo>
                  <a:cubicBezTo>
                    <a:pt x="853" y="59"/>
                    <a:pt x="853" y="59"/>
                    <a:pt x="853" y="59"/>
                  </a:cubicBezTo>
                  <a:cubicBezTo>
                    <a:pt x="856" y="62"/>
                    <a:pt x="860" y="64"/>
                    <a:pt x="864" y="65"/>
                  </a:cubicBezTo>
                  <a:cubicBezTo>
                    <a:pt x="867" y="69"/>
                    <a:pt x="859" y="67"/>
                    <a:pt x="861" y="69"/>
                  </a:cubicBezTo>
                  <a:cubicBezTo>
                    <a:pt x="866" y="71"/>
                    <a:pt x="871" y="73"/>
                    <a:pt x="876" y="75"/>
                  </a:cubicBezTo>
                  <a:cubicBezTo>
                    <a:pt x="873" y="78"/>
                    <a:pt x="862" y="71"/>
                    <a:pt x="857" y="68"/>
                  </a:cubicBezTo>
                  <a:cubicBezTo>
                    <a:pt x="858" y="69"/>
                    <a:pt x="860" y="69"/>
                    <a:pt x="860" y="68"/>
                  </a:cubicBezTo>
                  <a:cubicBezTo>
                    <a:pt x="857" y="66"/>
                    <a:pt x="852" y="65"/>
                    <a:pt x="848" y="64"/>
                  </a:cubicBezTo>
                  <a:cubicBezTo>
                    <a:pt x="843" y="63"/>
                    <a:pt x="840" y="61"/>
                    <a:pt x="840" y="58"/>
                  </a:cubicBezTo>
                  <a:cubicBezTo>
                    <a:pt x="836" y="58"/>
                    <a:pt x="847" y="57"/>
                    <a:pt x="837" y="53"/>
                  </a:cubicBezTo>
                  <a:cubicBezTo>
                    <a:pt x="831" y="48"/>
                    <a:pt x="827" y="53"/>
                    <a:pt x="826" y="54"/>
                  </a:cubicBezTo>
                  <a:cubicBezTo>
                    <a:pt x="825" y="56"/>
                    <a:pt x="835" y="60"/>
                    <a:pt x="831" y="61"/>
                  </a:cubicBezTo>
                  <a:cubicBezTo>
                    <a:pt x="836" y="63"/>
                    <a:pt x="839" y="61"/>
                    <a:pt x="845" y="66"/>
                  </a:cubicBezTo>
                  <a:cubicBezTo>
                    <a:pt x="840" y="64"/>
                    <a:pt x="831" y="65"/>
                    <a:pt x="830" y="61"/>
                  </a:cubicBezTo>
                  <a:cubicBezTo>
                    <a:pt x="818" y="62"/>
                    <a:pt x="817" y="72"/>
                    <a:pt x="822" y="74"/>
                  </a:cubicBezTo>
                  <a:cubicBezTo>
                    <a:pt x="822" y="72"/>
                    <a:pt x="826" y="72"/>
                    <a:pt x="829" y="72"/>
                  </a:cubicBezTo>
                  <a:cubicBezTo>
                    <a:pt x="833" y="73"/>
                    <a:pt x="835" y="72"/>
                    <a:pt x="829" y="68"/>
                  </a:cubicBezTo>
                  <a:cubicBezTo>
                    <a:pt x="836" y="66"/>
                    <a:pt x="847" y="70"/>
                    <a:pt x="856" y="72"/>
                  </a:cubicBezTo>
                  <a:cubicBezTo>
                    <a:pt x="855" y="73"/>
                    <a:pt x="855" y="73"/>
                    <a:pt x="855" y="73"/>
                  </a:cubicBezTo>
                  <a:cubicBezTo>
                    <a:pt x="858" y="74"/>
                    <a:pt x="862" y="76"/>
                    <a:pt x="865" y="77"/>
                  </a:cubicBezTo>
                  <a:cubicBezTo>
                    <a:pt x="863" y="77"/>
                    <a:pt x="860" y="77"/>
                    <a:pt x="858" y="78"/>
                  </a:cubicBezTo>
                  <a:cubicBezTo>
                    <a:pt x="864" y="79"/>
                    <a:pt x="869" y="80"/>
                    <a:pt x="875" y="82"/>
                  </a:cubicBezTo>
                  <a:cubicBezTo>
                    <a:pt x="865" y="80"/>
                    <a:pt x="878" y="87"/>
                    <a:pt x="880" y="92"/>
                  </a:cubicBezTo>
                  <a:cubicBezTo>
                    <a:pt x="883" y="90"/>
                    <a:pt x="890" y="93"/>
                    <a:pt x="886" y="87"/>
                  </a:cubicBezTo>
                  <a:cubicBezTo>
                    <a:pt x="882" y="81"/>
                    <a:pt x="882" y="86"/>
                    <a:pt x="877" y="82"/>
                  </a:cubicBezTo>
                  <a:cubicBezTo>
                    <a:pt x="880" y="83"/>
                    <a:pt x="883" y="83"/>
                    <a:pt x="887" y="84"/>
                  </a:cubicBezTo>
                  <a:cubicBezTo>
                    <a:pt x="887" y="85"/>
                    <a:pt x="887" y="85"/>
                    <a:pt x="887" y="85"/>
                  </a:cubicBezTo>
                  <a:cubicBezTo>
                    <a:pt x="890" y="85"/>
                    <a:pt x="892" y="86"/>
                    <a:pt x="895" y="86"/>
                  </a:cubicBezTo>
                  <a:cubicBezTo>
                    <a:pt x="899" y="91"/>
                    <a:pt x="896" y="92"/>
                    <a:pt x="894" y="92"/>
                  </a:cubicBezTo>
                  <a:cubicBezTo>
                    <a:pt x="892" y="93"/>
                    <a:pt x="891" y="93"/>
                    <a:pt x="898" y="98"/>
                  </a:cubicBezTo>
                  <a:cubicBezTo>
                    <a:pt x="901" y="93"/>
                    <a:pt x="901" y="93"/>
                    <a:pt x="901" y="93"/>
                  </a:cubicBezTo>
                  <a:cubicBezTo>
                    <a:pt x="906" y="99"/>
                    <a:pt x="911" y="107"/>
                    <a:pt x="914" y="115"/>
                  </a:cubicBezTo>
                  <a:cubicBezTo>
                    <a:pt x="936" y="168"/>
                    <a:pt x="936" y="168"/>
                    <a:pt x="936" y="168"/>
                  </a:cubicBezTo>
                  <a:cubicBezTo>
                    <a:pt x="896" y="187"/>
                    <a:pt x="896" y="187"/>
                    <a:pt x="896" y="187"/>
                  </a:cubicBezTo>
                  <a:cubicBezTo>
                    <a:pt x="888" y="190"/>
                    <a:pt x="883" y="192"/>
                    <a:pt x="878" y="193"/>
                  </a:cubicBezTo>
                  <a:cubicBezTo>
                    <a:pt x="874" y="195"/>
                    <a:pt x="870" y="196"/>
                    <a:pt x="868" y="198"/>
                  </a:cubicBezTo>
                  <a:cubicBezTo>
                    <a:pt x="869" y="194"/>
                    <a:pt x="868" y="189"/>
                    <a:pt x="863" y="188"/>
                  </a:cubicBezTo>
                  <a:cubicBezTo>
                    <a:pt x="867" y="187"/>
                    <a:pt x="875" y="184"/>
                    <a:pt x="881" y="180"/>
                  </a:cubicBezTo>
                  <a:cubicBezTo>
                    <a:pt x="882" y="180"/>
                    <a:pt x="881" y="182"/>
                    <a:pt x="878" y="185"/>
                  </a:cubicBezTo>
                  <a:cubicBezTo>
                    <a:pt x="876" y="188"/>
                    <a:pt x="873" y="190"/>
                    <a:pt x="870" y="191"/>
                  </a:cubicBezTo>
                  <a:cubicBezTo>
                    <a:pt x="873" y="195"/>
                    <a:pt x="876" y="192"/>
                    <a:pt x="880" y="189"/>
                  </a:cubicBezTo>
                  <a:cubicBezTo>
                    <a:pt x="883" y="186"/>
                    <a:pt x="886" y="182"/>
                    <a:pt x="889" y="186"/>
                  </a:cubicBezTo>
                  <a:cubicBezTo>
                    <a:pt x="891" y="185"/>
                    <a:pt x="893" y="184"/>
                    <a:pt x="894" y="184"/>
                  </a:cubicBezTo>
                  <a:cubicBezTo>
                    <a:pt x="933" y="162"/>
                    <a:pt x="933" y="162"/>
                    <a:pt x="933" y="162"/>
                  </a:cubicBezTo>
                  <a:cubicBezTo>
                    <a:pt x="911" y="117"/>
                    <a:pt x="911" y="117"/>
                    <a:pt x="911" y="117"/>
                  </a:cubicBezTo>
                  <a:cubicBezTo>
                    <a:pt x="906" y="108"/>
                    <a:pt x="902" y="106"/>
                    <a:pt x="898" y="104"/>
                  </a:cubicBezTo>
                  <a:cubicBezTo>
                    <a:pt x="894" y="102"/>
                    <a:pt x="891" y="100"/>
                    <a:pt x="886" y="92"/>
                  </a:cubicBezTo>
                  <a:cubicBezTo>
                    <a:pt x="883" y="95"/>
                    <a:pt x="881" y="90"/>
                    <a:pt x="878" y="92"/>
                  </a:cubicBezTo>
                  <a:cubicBezTo>
                    <a:pt x="878" y="97"/>
                    <a:pt x="882" y="100"/>
                    <a:pt x="887" y="105"/>
                  </a:cubicBezTo>
                  <a:cubicBezTo>
                    <a:pt x="892" y="110"/>
                    <a:pt x="898" y="116"/>
                    <a:pt x="900" y="123"/>
                  </a:cubicBezTo>
                  <a:cubicBezTo>
                    <a:pt x="899" y="122"/>
                    <a:pt x="898" y="120"/>
                    <a:pt x="897" y="120"/>
                  </a:cubicBezTo>
                  <a:cubicBezTo>
                    <a:pt x="897" y="121"/>
                    <a:pt x="898" y="123"/>
                    <a:pt x="898" y="124"/>
                  </a:cubicBezTo>
                  <a:cubicBezTo>
                    <a:pt x="914" y="157"/>
                    <a:pt x="914" y="157"/>
                    <a:pt x="914" y="157"/>
                  </a:cubicBezTo>
                  <a:cubicBezTo>
                    <a:pt x="886" y="172"/>
                    <a:pt x="886" y="172"/>
                    <a:pt x="886" y="172"/>
                  </a:cubicBezTo>
                  <a:cubicBezTo>
                    <a:pt x="881" y="175"/>
                    <a:pt x="879" y="177"/>
                    <a:pt x="875" y="180"/>
                  </a:cubicBezTo>
                  <a:cubicBezTo>
                    <a:pt x="876" y="180"/>
                    <a:pt x="876" y="180"/>
                    <a:pt x="876" y="180"/>
                  </a:cubicBezTo>
                  <a:cubicBezTo>
                    <a:pt x="870" y="187"/>
                    <a:pt x="870" y="179"/>
                    <a:pt x="865" y="179"/>
                  </a:cubicBezTo>
                  <a:cubicBezTo>
                    <a:pt x="864" y="181"/>
                    <a:pt x="858" y="182"/>
                    <a:pt x="860" y="184"/>
                  </a:cubicBezTo>
                  <a:cubicBezTo>
                    <a:pt x="857" y="184"/>
                    <a:pt x="854" y="184"/>
                    <a:pt x="851" y="184"/>
                  </a:cubicBezTo>
                  <a:cubicBezTo>
                    <a:pt x="853" y="188"/>
                    <a:pt x="853" y="188"/>
                    <a:pt x="853" y="188"/>
                  </a:cubicBezTo>
                  <a:cubicBezTo>
                    <a:pt x="849" y="190"/>
                    <a:pt x="847" y="187"/>
                    <a:pt x="845" y="191"/>
                  </a:cubicBezTo>
                  <a:cubicBezTo>
                    <a:pt x="846" y="195"/>
                    <a:pt x="846" y="195"/>
                    <a:pt x="846" y="195"/>
                  </a:cubicBezTo>
                  <a:cubicBezTo>
                    <a:pt x="856" y="193"/>
                    <a:pt x="856" y="193"/>
                    <a:pt x="856" y="193"/>
                  </a:cubicBezTo>
                  <a:cubicBezTo>
                    <a:pt x="852" y="196"/>
                    <a:pt x="856" y="197"/>
                    <a:pt x="851" y="200"/>
                  </a:cubicBezTo>
                  <a:cubicBezTo>
                    <a:pt x="856" y="193"/>
                    <a:pt x="846" y="199"/>
                    <a:pt x="844" y="196"/>
                  </a:cubicBezTo>
                  <a:cubicBezTo>
                    <a:pt x="841" y="200"/>
                    <a:pt x="841" y="200"/>
                    <a:pt x="841" y="200"/>
                  </a:cubicBezTo>
                  <a:cubicBezTo>
                    <a:pt x="841" y="198"/>
                    <a:pt x="841" y="198"/>
                    <a:pt x="841" y="198"/>
                  </a:cubicBezTo>
                  <a:cubicBezTo>
                    <a:pt x="838" y="197"/>
                    <a:pt x="838" y="201"/>
                    <a:pt x="835" y="202"/>
                  </a:cubicBezTo>
                  <a:cubicBezTo>
                    <a:pt x="840" y="203"/>
                    <a:pt x="843" y="204"/>
                    <a:pt x="848" y="199"/>
                  </a:cubicBezTo>
                  <a:cubicBezTo>
                    <a:pt x="845" y="203"/>
                    <a:pt x="838" y="209"/>
                    <a:pt x="836" y="209"/>
                  </a:cubicBezTo>
                  <a:cubicBezTo>
                    <a:pt x="832" y="213"/>
                    <a:pt x="829" y="211"/>
                    <a:pt x="825" y="212"/>
                  </a:cubicBezTo>
                  <a:cubicBezTo>
                    <a:pt x="831" y="207"/>
                    <a:pt x="817" y="201"/>
                    <a:pt x="833" y="198"/>
                  </a:cubicBezTo>
                  <a:cubicBezTo>
                    <a:pt x="833" y="199"/>
                    <a:pt x="832" y="199"/>
                    <a:pt x="831" y="199"/>
                  </a:cubicBezTo>
                  <a:cubicBezTo>
                    <a:pt x="835" y="203"/>
                    <a:pt x="840" y="195"/>
                    <a:pt x="843" y="192"/>
                  </a:cubicBezTo>
                  <a:cubicBezTo>
                    <a:pt x="841" y="189"/>
                    <a:pt x="844" y="187"/>
                    <a:pt x="838" y="188"/>
                  </a:cubicBezTo>
                  <a:cubicBezTo>
                    <a:pt x="840" y="189"/>
                    <a:pt x="835" y="196"/>
                    <a:pt x="829" y="196"/>
                  </a:cubicBezTo>
                  <a:cubicBezTo>
                    <a:pt x="827" y="189"/>
                    <a:pt x="827" y="189"/>
                    <a:pt x="827" y="189"/>
                  </a:cubicBezTo>
                  <a:cubicBezTo>
                    <a:pt x="819" y="191"/>
                    <a:pt x="819" y="191"/>
                    <a:pt x="819" y="191"/>
                  </a:cubicBezTo>
                  <a:cubicBezTo>
                    <a:pt x="820" y="191"/>
                    <a:pt x="820" y="191"/>
                    <a:pt x="820" y="191"/>
                  </a:cubicBezTo>
                  <a:cubicBezTo>
                    <a:pt x="815" y="188"/>
                    <a:pt x="812" y="195"/>
                    <a:pt x="806" y="195"/>
                  </a:cubicBezTo>
                  <a:cubicBezTo>
                    <a:pt x="803" y="198"/>
                    <a:pt x="788" y="202"/>
                    <a:pt x="797" y="206"/>
                  </a:cubicBezTo>
                  <a:cubicBezTo>
                    <a:pt x="790" y="204"/>
                    <a:pt x="789" y="211"/>
                    <a:pt x="784" y="214"/>
                  </a:cubicBezTo>
                  <a:cubicBezTo>
                    <a:pt x="791" y="214"/>
                    <a:pt x="791" y="214"/>
                    <a:pt x="791" y="214"/>
                  </a:cubicBezTo>
                  <a:cubicBezTo>
                    <a:pt x="786" y="221"/>
                    <a:pt x="787" y="217"/>
                    <a:pt x="785" y="227"/>
                  </a:cubicBezTo>
                  <a:cubicBezTo>
                    <a:pt x="783" y="225"/>
                    <a:pt x="782" y="224"/>
                    <a:pt x="782" y="222"/>
                  </a:cubicBezTo>
                  <a:cubicBezTo>
                    <a:pt x="777" y="224"/>
                    <a:pt x="772" y="226"/>
                    <a:pt x="768" y="229"/>
                  </a:cubicBezTo>
                  <a:cubicBezTo>
                    <a:pt x="763" y="231"/>
                    <a:pt x="761" y="234"/>
                    <a:pt x="761" y="237"/>
                  </a:cubicBezTo>
                  <a:cubicBezTo>
                    <a:pt x="759" y="239"/>
                    <a:pt x="757" y="238"/>
                    <a:pt x="755" y="237"/>
                  </a:cubicBezTo>
                  <a:cubicBezTo>
                    <a:pt x="754" y="237"/>
                    <a:pt x="753" y="237"/>
                    <a:pt x="752" y="237"/>
                  </a:cubicBezTo>
                  <a:cubicBezTo>
                    <a:pt x="752" y="237"/>
                    <a:pt x="752" y="237"/>
                    <a:pt x="752" y="237"/>
                  </a:cubicBezTo>
                  <a:cubicBezTo>
                    <a:pt x="751" y="237"/>
                    <a:pt x="753" y="239"/>
                    <a:pt x="749" y="236"/>
                  </a:cubicBezTo>
                  <a:cubicBezTo>
                    <a:pt x="748" y="235"/>
                    <a:pt x="748" y="235"/>
                    <a:pt x="748" y="235"/>
                  </a:cubicBezTo>
                  <a:cubicBezTo>
                    <a:pt x="746" y="233"/>
                    <a:pt x="746" y="233"/>
                    <a:pt x="746" y="233"/>
                  </a:cubicBezTo>
                  <a:cubicBezTo>
                    <a:pt x="746" y="233"/>
                    <a:pt x="745" y="233"/>
                    <a:pt x="744" y="232"/>
                  </a:cubicBezTo>
                  <a:cubicBezTo>
                    <a:pt x="743" y="232"/>
                    <a:pt x="742" y="231"/>
                    <a:pt x="741" y="230"/>
                  </a:cubicBezTo>
                  <a:cubicBezTo>
                    <a:pt x="740" y="230"/>
                    <a:pt x="743" y="231"/>
                    <a:pt x="744" y="232"/>
                  </a:cubicBezTo>
                  <a:cubicBezTo>
                    <a:pt x="745" y="233"/>
                    <a:pt x="745" y="233"/>
                    <a:pt x="744" y="232"/>
                  </a:cubicBezTo>
                  <a:cubicBezTo>
                    <a:pt x="742" y="231"/>
                    <a:pt x="742" y="231"/>
                    <a:pt x="742" y="231"/>
                  </a:cubicBezTo>
                  <a:cubicBezTo>
                    <a:pt x="742" y="231"/>
                    <a:pt x="740" y="230"/>
                    <a:pt x="739" y="230"/>
                  </a:cubicBezTo>
                  <a:cubicBezTo>
                    <a:pt x="738" y="229"/>
                    <a:pt x="738"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3" y="221"/>
                    <a:pt x="736" y="218"/>
                    <a:pt x="739" y="214"/>
                  </a:cubicBezTo>
                  <a:cubicBezTo>
                    <a:pt x="740" y="212"/>
                    <a:pt x="742" y="209"/>
                    <a:pt x="744" y="205"/>
                  </a:cubicBezTo>
                  <a:cubicBezTo>
                    <a:pt x="744" y="204"/>
                    <a:pt x="744" y="204"/>
                    <a:pt x="744" y="204"/>
                  </a:cubicBezTo>
                  <a:cubicBezTo>
                    <a:pt x="744" y="204"/>
                    <a:pt x="744" y="204"/>
                    <a:pt x="744" y="204"/>
                  </a:cubicBezTo>
                  <a:cubicBezTo>
                    <a:pt x="744" y="204"/>
                    <a:pt x="744" y="204"/>
                    <a:pt x="744" y="204"/>
                  </a:cubicBezTo>
                  <a:cubicBezTo>
                    <a:pt x="744" y="204"/>
                    <a:pt x="744" y="204"/>
                    <a:pt x="745" y="205"/>
                  </a:cubicBezTo>
                  <a:cubicBezTo>
                    <a:pt x="745" y="205"/>
                    <a:pt x="745" y="206"/>
                    <a:pt x="744" y="208"/>
                  </a:cubicBezTo>
                  <a:cubicBezTo>
                    <a:pt x="744" y="208"/>
                    <a:pt x="743" y="207"/>
                    <a:pt x="743" y="207"/>
                  </a:cubicBezTo>
                  <a:cubicBezTo>
                    <a:pt x="743" y="207"/>
                    <a:pt x="743" y="206"/>
                    <a:pt x="741" y="209"/>
                  </a:cubicBezTo>
                  <a:cubicBezTo>
                    <a:pt x="740" y="212"/>
                    <a:pt x="739" y="214"/>
                    <a:pt x="738" y="215"/>
                  </a:cubicBezTo>
                  <a:cubicBezTo>
                    <a:pt x="733" y="222"/>
                    <a:pt x="730" y="224"/>
                    <a:pt x="729" y="225"/>
                  </a:cubicBezTo>
                  <a:cubicBezTo>
                    <a:pt x="730" y="224"/>
                    <a:pt x="725" y="227"/>
                    <a:pt x="729" y="224"/>
                  </a:cubicBezTo>
                  <a:cubicBezTo>
                    <a:pt x="727" y="226"/>
                    <a:pt x="727" y="226"/>
                    <a:pt x="727" y="226"/>
                  </a:cubicBezTo>
                  <a:cubicBezTo>
                    <a:pt x="727" y="226"/>
                    <a:pt x="727" y="226"/>
                    <a:pt x="728" y="226"/>
                  </a:cubicBezTo>
                  <a:cubicBezTo>
                    <a:pt x="728" y="226"/>
                    <a:pt x="728" y="226"/>
                    <a:pt x="728" y="226"/>
                  </a:cubicBezTo>
                  <a:cubicBezTo>
                    <a:pt x="728" y="226"/>
                    <a:pt x="729" y="226"/>
                    <a:pt x="729" y="226"/>
                  </a:cubicBezTo>
                  <a:cubicBezTo>
                    <a:pt x="729" y="226"/>
                    <a:pt x="729" y="226"/>
                    <a:pt x="729" y="226"/>
                  </a:cubicBezTo>
                  <a:cubicBezTo>
                    <a:pt x="729" y="226"/>
                    <a:pt x="729" y="226"/>
                    <a:pt x="729" y="226"/>
                  </a:cubicBezTo>
                  <a:cubicBezTo>
                    <a:pt x="729" y="226"/>
                    <a:pt x="729" y="226"/>
                    <a:pt x="729" y="226"/>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37" y="229"/>
                    <a:pt x="740" y="230"/>
                  </a:cubicBezTo>
                  <a:cubicBezTo>
                    <a:pt x="740" y="230"/>
                    <a:pt x="740" y="230"/>
                    <a:pt x="739" y="230"/>
                  </a:cubicBezTo>
                  <a:cubicBezTo>
                    <a:pt x="737" y="229"/>
                    <a:pt x="737" y="229"/>
                    <a:pt x="737" y="229"/>
                  </a:cubicBezTo>
                  <a:cubicBezTo>
                    <a:pt x="737" y="229"/>
                    <a:pt x="736" y="229"/>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40" y="229"/>
                    <a:pt x="749" y="235"/>
                    <a:pt x="741" y="230"/>
                  </a:cubicBezTo>
                  <a:cubicBezTo>
                    <a:pt x="740" y="230"/>
                    <a:pt x="741" y="230"/>
                    <a:pt x="741" y="230"/>
                  </a:cubicBezTo>
                  <a:cubicBezTo>
                    <a:pt x="741" y="230"/>
                    <a:pt x="741" y="230"/>
                    <a:pt x="741" y="230"/>
                  </a:cubicBezTo>
                  <a:cubicBezTo>
                    <a:pt x="740" y="230"/>
                    <a:pt x="740" y="230"/>
                    <a:pt x="740" y="230"/>
                  </a:cubicBezTo>
                  <a:cubicBezTo>
                    <a:pt x="739" y="230"/>
                    <a:pt x="739" y="229"/>
                    <a:pt x="738" y="229"/>
                  </a:cubicBezTo>
                  <a:cubicBezTo>
                    <a:pt x="738" y="229"/>
                    <a:pt x="737"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7" y="226"/>
                  </a:cubicBezTo>
                  <a:cubicBezTo>
                    <a:pt x="726" y="226"/>
                    <a:pt x="727" y="227"/>
                    <a:pt x="732" y="222"/>
                  </a:cubicBezTo>
                  <a:cubicBezTo>
                    <a:pt x="730" y="224"/>
                    <a:pt x="727" y="226"/>
                    <a:pt x="727" y="226"/>
                  </a:cubicBezTo>
                  <a:cubicBezTo>
                    <a:pt x="726" y="226"/>
                    <a:pt x="727" y="226"/>
                    <a:pt x="727" y="226"/>
                  </a:cubicBezTo>
                  <a:cubicBezTo>
                    <a:pt x="727" y="226"/>
                    <a:pt x="728" y="226"/>
                    <a:pt x="728" y="226"/>
                  </a:cubicBezTo>
                  <a:cubicBezTo>
                    <a:pt x="728" y="226"/>
                    <a:pt x="728"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5" y="223"/>
                    <a:pt x="736" y="229"/>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25" y="223"/>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0" y="224"/>
                    <a:pt x="730" y="224"/>
                    <a:pt x="730" y="224"/>
                  </a:cubicBezTo>
                  <a:cubicBezTo>
                    <a:pt x="732" y="222"/>
                    <a:pt x="734" y="221"/>
                    <a:pt x="735" y="219"/>
                  </a:cubicBezTo>
                  <a:cubicBezTo>
                    <a:pt x="736" y="217"/>
                    <a:pt x="736" y="217"/>
                    <a:pt x="736" y="217"/>
                  </a:cubicBezTo>
                  <a:cubicBezTo>
                    <a:pt x="736" y="217"/>
                    <a:pt x="736" y="217"/>
                    <a:pt x="736" y="217"/>
                  </a:cubicBezTo>
                  <a:cubicBezTo>
                    <a:pt x="736" y="217"/>
                    <a:pt x="736" y="217"/>
                    <a:pt x="736" y="217"/>
                  </a:cubicBezTo>
                  <a:cubicBezTo>
                    <a:pt x="737" y="217"/>
                    <a:pt x="738" y="217"/>
                    <a:pt x="739" y="216"/>
                  </a:cubicBezTo>
                  <a:cubicBezTo>
                    <a:pt x="741" y="214"/>
                    <a:pt x="743" y="211"/>
                    <a:pt x="746" y="211"/>
                  </a:cubicBezTo>
                  <a:cubicBezTo>
                    <a:pt x="745" y="208"/>
                    <a:pt x="746" y="206"/>
                    <a:pt x="747" y="204"/>
                  </a:cubicBezTo>
                  <a:cubicBezTo>
                    <a:pt x="748" y="202"/>
                    <a:pt x="749" y="200"/>
                    <a:pt x="748" y="199"/>
                  </a:cubicBezTo>
                  <a:cubicBezTo>
                    <a:pt x="751" y="199"/>
                    <a:pt x="754" y="201"/>
                    <a:pt x="753" y="206"/>
                  </a:cubicBezTo>
                  <a:cubicBezTo>
                    <a:pt x="748" y="207"/>
                    <a:pt x="748" y="209"/>
                    <a:pt x="748" y="210"/>
                  </a:cubicBezTo>
                  <a:cubicBezTo>
                    <a:pt x="747" y="212"/>
                    <a:pt x="747" y="213"/>
                    <a:pt x="742" y="215"/>
                  </a:cubicBezTo>
                  <a:cubicBezTo>
                    <a:pt x="743" y="216"/>
                    <a:pt x="742" y="218"/>
                    <a:pt x="741" y="219"/>
                  </a:cubicBezTo>
                  <a:cubicBezTo>
                    <a:pt x="740" y="221"/>
                    <a:pt x="740" y="223"/>
                    <a:pt x="742" y="224"/>
                  </a:cubicBezTo>
                  <a:cubicBezTo>
                    <a:pt x="749" y="222"/>
                    <a:pt x="742" y="219"/>
                    <a:pt x="748" y="219"/>
                  </a:cubicBezTo>
                  <a:cubicBezTo>
                    <a:pt x="748" y="219"/>
                    <a:pt x="749" y="220"/>
                    <a:pt x="748" y="221"/>
                  </a:cubicBezTo>
                  <a:cubicBezTo>
                    <a:pt x="752" y="219"/>
                    <a:pt x="752" y="223"/>
                    <a:pt x="756" y="220"/>
                  </a:cubicBezTo>
                  <a:cubicBezTo>
                    <a:pt x="755" y="221"/>
                    <a:pt x="755" y="221"/>
                    <a:pt x="755" y="221"/>
                  </a:cubicBezTo>
                  <a:cubicBezTo>
                    <a:pt x="759" y="225"/>
                    <a:pt x="760" y="218"/>
                    <a:pt x="764" y="222"/>
                  </a:cubicBezTo>
                  <a:cubicBezTo>
                    <a:pt x="763" y="218"/>
                    <a:pt x="767" y="219"/>
                    <a:pt x="770" y="217"/>
                  </a:cubicBezTo>
                  <a:cubicBezTo>
                    <a:pt x="766" y="215"/>
                    <a:pt x="764" y="209"/>
                    <a:pt x="757" y="208"/>
                  </a:cubicBezTo>
                  <a:cubicBezTo>
                    <a:pt x="756" y="211"/>
                    <a:pt x="756" y="213"/>
                    <a:pt x="752" y="214"/>
                  </a:cubicBezTo>
                  <a:cubicBezTo>
                    <a:pt x="757" y="214"/>
                    <a:pt x="757" y="214"/>
                    <a:pt x="757" y="214"/>
                  </a:cubicBezTo>
                  <a:cubicBezTo>
                    <a:pt x="756" y="215"/>
                    <a:pt x="755" y="215"/>
                    <a:pt x="754" y="216"/>
                  </a:cubicBezTo>
                  <a:cubicBezTo>
                    <a:pt x="753" y="215"/>
                    <a:pt x="751" y="214"/>
                    <a:pt x="750" y="213"/>
                  </a:cubicBezTo>
                  <a:cubicBezTo>
                    <a:pt x="756" y="212"/>
                    <a:pt x="754" y="208"/>
                    <a:pt x="757" y="205"/>
                  </a:cubicBezTo>
                  <a:cubicBezTo>
                    <a:pt x="762" y="208"/>
                    <a:pt x="762" y="205"/>
                    <a:pt x="765" y="207"/>
                  </a:cubicBezTo>
                  <a:cubicBezTo>
                    <a:pt x="764" y="209"/>
                    <a:pt x="767" y="211"/>
                    <a:pt x="770" y="214"/>
                  </a:cubicBezTo>
                  <a:cubicBezTo>
                    <a:pt x="774" y="216"/>
                    <a:pt x="779" y="218"/>
                    <a:pt x="782" y="219"/>
                  </a:cubicBezTo>
                  <a:cubicBezTo>
                    <a:pt x="781" y="219"/>
                    <a:pt x="780" y="219"/>
                    <a:pt x="779" y="219"/>
                  </a:cubicBezTo>
                  <a:cubicBezTo>
                    <a:pt x="774" y="222"/>
                    <a:pt x="782" y="223"/>
                    <a:pt x="783" y="224"/>
                  </a:cubicBezTo>
                  <a:cubicBezTo>
                    <a:pt x="787" y="222"/>
                    <a:pt x="787" y="222"/>
                    <a:pt x="787" y="222"/>
                  </a:cubicBezTo>
                  <a:cubicBezTo>
                    <a:pt x="786" y="223"/>
                    <a:pt x="785" y="224"/>
                    <a:pt x="786" y="224"/>
                  </a:cubicBezTo>
                  <a:cubicBezTo>
                    <a:pt x="792" y="224"/>
                    <a:pt x="792" y="219"/>
                    <a:pt x="797" y="218"/>
                  </a:cubicBezTo>
                  <a:cubicBezTo>
                    <a:pt x="797" y="221"/>
                    <a:pt x="793" y="225"/>
                    <a:pt x="796" y="226"/>
                  </a:cubicBezTo>
                  <a:cubicBezTo>
                    <a:pt x="797" y="228"/>
                    <a:pt x="801" y="235"/>
                    <a:pt x="808" y="232"/>
                  </a:cubicBezTo>
                  <a:cubicBezTo>
                    <a:pt x="808" y="231"/>
                    <a:pt x="810" y="231"/>
                    <a:pt x="812" y="230"/>
                  </a:cubicBezTo>
                  <a:cubicBezTo>
                    <a:pt x="812" y="230"/>
                    <a:pt x="812" y="230"/>
                    <a:pt x="812" y="231"/>
                  </a:cubicBezTo>
                  <a:cubicBezTo>
                    <a:pt x="817" y="233"/>
                    <a:pt x="817" y="233"/>
                    <a:pt x="817" y="233"/>
                  </a:cubicBezTo>
                  <a:cubicBezTo>
                    <a:pt x="812" y="238"/>
                    <a:pt x="808" y="231"/>
                    <a:pt x="804" y="236"/>
                  </a:cubicBezTo>
                  <a:cubicBezTo>
                    <a:pt x="804" y="240"/>
                    <a:pt x="804" y="240"/>
                    <a:pt x="804" y="240"/>
                  </a:cubicBezTo>
                  <a:cubicBezTo>
                    <a:pt x="800" y="240"/>
                    <a:pt x="796" y="242"/>
                    <a:pt x="794" y="244"/>
                  </a:cubicBezTo>
                  <a:cubicBezTo>
                    <a:pt x="799" y="245"/>
                    <a:pt x="800" y="244"/>
                    <a:pt x="806" y="243"/>
                  </a:cubicBezTo>
                  <a:cubicBezTo>
                    <a:pt x="806" y="246"/>
                    <a:pt x="802" y="248"/>
                    <a:pt x="802" y="248"/>
                  </a:cubicBezTo>
                  <a:cubicBezTo>
                    <a:pt x="803" y="245"/>
                    <a:pt x="803" y="245"/>
                    <a:pt x="803" y="245"/>
                  </a:cubicBezTo>
                  <a:cubicBezTo>
                    <a:pt x="796" y="242"/>
                    <a:pt x="793" y="249"/>
                    <a:pt x="784" y="248"/>
                  </a:cubicBezTo>
                  <a:cubicBezTo>
                    <a:pt x="783" y="248"/>
                    <a:pt x="784" y="248"/>
                    <a:pt x="784" y="247"/>
                  </a:cubicBezTo>
                  <a:cubicBezTo>
                    <a:pt x="777" y="251"/>
                    <a:pt x="771" y="245"/>
                    <a:pt x="764" y="249"/>
                  </a:cubicBezTo>
                  <a:cubicBezTo>
                    <a:pt x="766" y="247"/>
                    <a:pt x="766" y="247"/>
                    <a:pt x="766" y="247"/>
                  </a:cubicBezTo>
                  <a:cubicBezTo>
                    <a:pt x="762" y="249"/>
                    <a:pt x="752" y="252"/>
                    <a:pt x="742" y="254"/>
                  </a:cubicBezTo>
                  <a:cubicBezTo>
                    <a:pt x="742" y="256"/>
                    <a:pt x="742" y="256"/>
                    <a:pt x="742" y="256"/>
                  </a:cubicBezTo>
                  <a:cubicBezTo>
                    <a:pt x="743" y="257"/>
                    <a:pt x="739" y="256"/>
                    <a:pt x="738" y="255"/>
                  </a:cubicBezTo>
                  <a:cubicBezTo>
                    <a:pt x="738" y="255"/>
                    <a:pt x="738" y="255"/>
                    <a:pt x="738" y="255"/>
                  </a:cubicBezTo>
                  <a:cubicBezTo>
                    <a:pt x="732" y="256"/>
                    <a:pt x="727" y="256"/>
                    <a:pt x="722" y="255"/>
                  </a:cubicBezTo>
                  <a:cubicBezTo>
                    <a:pt x="723" y="257"/>
                    <a:pt x="725" y="258"/>
                    <a:pt x="727" y="259"/>
                  </a:cubicBezTo>
                  <a:cubicBezTo>
                    <a:pt x="729" y="258"/>
                    <a:pt x="738" y="262"/>
                    <a:pt x="737" y="257"/>
                  </a:cubicBezTo>
                  <a:cubicBezTo>
                    <a:pt x="741" y="261"/>
                    <a:pt x="748" y="259"/>
                    <a:pt x="751" y="261"/>
                  </a:cubicBezTo>
                  <a:cubicBezTo>
                    <a:pt x="746" y="257"/>
                    <a:pt x="755" y="257"/>
                    <a:pt x="756" y="255"/>
                  </a:cubicBezTo>
                  <a:cubicBezTo>
                    <a:pt x="757" y="258"/>
                    <a:pt x="764" y="256"/>
                    <a:pt x="763" y="259"/>
                  </a:cubicBezTo>
                  <a:cubicBezTo>
                    <a:pt x="764" y="260"/>
                    <a:pt x="760" y="256"/>
                    <a:pt x="758" y="258"/>
                  </a:cubicBezTo>
                  <a:cubicBezTo>
                    <a:pt x="752" y="261"/>
                    <a:pt x="768" y="263"/>
                    <a:pt x="760" y="265"/>
                  </a:cubicBezTo>
                  <a:cubicBezTo>
                    <a:pt x="769" y="263"/>
                    <a:pt x="781" y="265"/>
                    <a:pt x="790" y="262"/>
                  </a:cubicBezTo>
                  <a:cubicBezTo>
                    <a:pt x="785" y="260"/>
                    <a:pt x="785" y="260"/>
                    <a:pt x="785" y="260"/>
                  </a:cubicBezTo>
                  <a:cubicBezTo>
                    <a:pt x="789" y="261"/>
                    <a:pt x="798" y="260"/>
                    <a:pt x="798" y="262"/>
                  </a:cubicBezTo>
                  <a:cubicBezTo>
                    <a:pt x="796" y="263"/>
                    <a:pt x="792" y="263"/>
                    <a:pt x="788" y="263"/>
                  </a:cubicBezTo>
                  <a:cubicBezTo>
                    <a:pt x="788" y="267"/>
                    <a:pt x="797" y="263"/>
                    <a:pt x="798" y="266"/>
                  </a:cubicBezTo>
                  <a:cubicBezTo>
                    <a:pt x="801" y="264"/>
                    <a:pt x="805" y="261"/>
                    <a:pt x="809" y="259"/>
                  </a:cubicBezTo>
                  <a:cubicBezTo>
                    <a:pt x="804" y="259"/>
                    <a:pt x="804" y="259"/>
                    <a:pt x="804" y="259"/>
                  </a:cubicBezTo>
                  <a:cubicBezTo>
                    <a:pt x="807" y="256"/>
                    <a:pt x="817" y="259"/>
                    <a:pt x="824" y="260"/>
                  </a:cubicBezTo>
                  <a:cubicBezTo>
                    <a:pt x="820" y="266"/>
                    <a:pt x="813" y="260"/>
                    <a:pt x="805" y="262"/>
                  </a:cubicBezTo>
                  <a:cubicBezTo>
                    <a:pt x="800" y="265"/>
                    <a:pt x="809" y="268"/>
                    <a:pt x="803" y="269"/>
                  </a:cubicBezTo>
                  <a:cubicBezTo>
                    <a:pt x="805" y="271"/>
                    <a:pt x="808" y="271"/>
                    <a:pt x="810" y="269"/>
                  </a:cubicBezTo>
                  <a:cubicBezTo>
                    <a:pt x="812" y="270"/>
                    <a:pt x="812" y="270"/>
                    <a:pt x="812" y="270"/>
                  </a:cubicBezTo>
                  <a:cubicBezTo>
                    <a:pt x="807" y="275"/>
                    <a:pt x="797" y="274"/>
                    <a:pt x="789" y="279"/>
                  </a:cubicBezTo>
                  <a:cubicBezTo>
                    <a:pt x="790" y="278"/>
                    <a:pt x="790" y="277"/>
                    <a:pt x="791" y="277"/>
                  </a:cubicBezTo>
                  <a:cubicBezTo>
                    <a:pt x="785" y="275"/>
                    <a:pt x="780" y="274"/>
                    <a:pt x="774" y="275"/>
                  </a:cubicBezTo>
                  <a:cubicBezTo>
                    <a:pt x="777" y="277"/>
                    <a:pt x="778" y="276"/>
                    <a:pt x="780" y="276"/>
                  </a:cubicBezTo>
                  <a:cubicBezTo>
                    <a:pt x="780" y="277"/>
                    <a:pt x="775" y="277"/>
                    <a:pt x="772" y="279"/>
                  </a:cubicBezTo>
                  <a:cubicBezTo>
                    <a:pt x="778" y="280"/>
                    <a:pt x="773" y="282"/>
                    <a:pt x="776" y="283"/>
                  </a:cubicBezTo>
                  <a:cubicBezTo>
                    <a:pt x="773" y="284"/>
                    <a:pt x="770" y="283"/>
                    <a:pt x="766" y="282"/>
                  </a:cubicBezTo>
                  <a:cubicBezTo>
                    <a:pt x="764" y="280"/>
                    <a:pt x="768" y="280"/>
                    <a:pt x="768" y="277"/>
                  </a:cubicBezTo>
                  <a:cubicBezTo>
                    <a:pt x="763" y="278"/>
                    <a:pt x="762" y="272"/>
                    <a:pt x="756" y="274"/>
                  </a:cubicBezTo>
                  <a:cubicBezTo>
                    <a:pt x="764" y="276"/>
                    <a:pt x="753" y="280"/>
                    <a:pt x="749" y="281"/>
                  </a:cubicBezTo>
                  <a:cubicBezTo>
                    <a:pt x="751" y="281"/>
                    <a:pt x="751" y="281"/>
                    <a:pt x="751" y="281"/>
                  </a:cubicBezTo>
                  <a:cubicBezTo>
                    <a:pt x="747" y="284"/>
                    <a:pt x="745" y="284"/>
                    <a:pt x="743" y="280"/>
                  </a:cubicBezTo>
                  <a:cubicBezTo>
                    <a:pt x="747" y="280"/>
                    <a:pt x="751" y="281"/>
                    <a:pt x="750" y="278"/>
                  </a:cubicBezTo>
                  <a:cubicBezTo>
                    <a:pt x="748" y="278"/>
                    <a:pt x="745" y="278"/>
                    <a:pt x="742" y="278"/>
                  </a:cubicBezTo>
                  <a:cubicBezTo>
                    <a:pt x="745" y="276"/>
                    <a:pt x="745" y="276"/>
                    <a:pt x="745" y="276"/>
                  </a:cubicBezTo>
                  <a:cubicBezTo>
                    <a:pt x="741" y="276"/>
                    <a:pt x="737" y="275"/>
                    <a:pt x="733" y="274"/>
                  </a:cubicBezTo>
                  <a:cubicBezTo>
                    <a:pt x="730" y="276"/>
                    <a:pt x="726" y="279"/>
                    <a:pt x="722" y="282"/>
                  </a:cubicBezTo>
                  <a:cubicBezTo>
                    <a:pt x="720" y="279"/>
                    <a:pt x="714" y="279"/>
                    <a:pt x="709" y="278"/>
                  </a:cubicBezTo>
                  <a:cubicBezTo>
                    <a:pt x="710" y="278"/>
                    <a:pt x="711" y="278"/>
                    <a:pt x="712" y="278"/>
                  </a:cubicBezTo>
                  <a:cubicBezTo>
                    <a:pt x="708" y="275"/>
                    <a:pt x="702" y="272"/>
                    <a:pt x="695" y="267"/>
                  </a:cubicBezTo>
                  <a:cubicBezTo>
                    <a:pt x="691" y="264"/>
                    <a:pt x="688" y="261"/>
                    <a:pt x="685" y="257"/>
                  </a:cubicBezTo>
                  <a:cubicBezTo>
                    <a:pt x="682" y="254"/>
                    <a:pt x="680" y="252"/>
                    <a:pt x="679" y="251"/>
                  </a:cubicBezTo>
                  <a:cubicBezTo>
                    <a:pt x="678" y="248"/>
                    <a:pt x="681" y="252"/>
                    <a:pt x="686" y="256"/>
                  </a:cubicBezTo>
                  <a:cubicBezTo>
                    <a:pt x="688" y="258"/>
                    <a:pt x="691" y="260"/>
                    <a:pt x="693" y="261"/>
                  </a:cubicBezTo>
                  <a:cubicBezTo>
                    <a:pt x="696" y="262"/>
                    <a:pt x="698" y="263"/>
                    <a:pt x="700" y="264"/>
                  </a:cubicBezTo>
                  <a:cubicBezTo>
                    <a:pt x="704" y="265"/>
                    <a:pt x="707" y="265"/>
                    <a:pt x="706" y="263"/>
                  </a:cubicBezTo>
                  <a:cubicBezTo>
                    <a:pt x="706" y="262"/>
                    <a:pt x="704" y="261"/>
                    <a:pt x="702" y="259"/>
                  </a:cubicBezTo>
                  <a:cubicBezTo>
                    <a:pt x="699" y="256"/>
                    <a:pt x="695" y="253"/>
                    <a:pt x="691" y="245"/>
                  </a:cubicBezTo>
                  <a:cubicBezTo>
                    <a:pt x="687" y="239"/>
                    <a:pt x="686" y="234"/>
                    <a:pt x="685" y="230"/>
                  </a:cubicBezTo>
                  <a:cubicBezTo>
                    <a:pt x="684" y="228"/>
                    <a:pt x="684" y="227"/>
                    <a:pt x="683" y="226"/>
                  </a:cubicBezTo>
                  <a:cubicBezTo>
                    <a:pt x="683" y="225"/>
                    <a:pt x="682" y="224"/>
                    <a:pt x="682" y="223"/>
                  </a:cubicBezTo>
                  <a:cubicBezTo>
                    <a:pt x="682" y="222"/>
                    <a:pt x="681" y="221"/>
                    <a:pt x="681" y="221"/>
                  </a:cubicBezTo>
                  <a:cubicBezTo>
                    <a:pt x="680" y="221"/>
                    <a:pt x="680" y="221"/>
                    <a:pt x="680" y="221"/>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1"/>
                    <a:pt x="680" y="213"/>
                    <a:pt x="679" y="216"/>
                  </a:cubicBezTo>
                  <a:cubicBezTo>
                    <a:pt x="679" y="216"/>
                    <a:pt x="679" y="216"/>
                    <a:pt x="679" y="216"/>
                  </a:cubicBezTo>
                  <a:cubicBezTo>
                    <a:pt x="679" y="216"/>
                    <a:pt x="679" y="216"/>
                    <a:pt x="679" y="216"/>
                  </a:cubicBezTo>
                  <a:cubicBezTo>
                    <a:pt x="679" y="216"/>
                    <a:pt x="679" y="216"/>
                    <a:pt x="679" y="216"/>
                  </a:cubicBezTo>
                  <a:cubicBezTo>
                    <a:pt x="679" y="216"/>
                    <a:pt x="679" y="216"/>
                    <a:pt x="679" y="216"/>
                  </a:cubicBezTo>
                  <a:cubicBezTo>
                    <a:pt x="679" y="214"/>
                    <a:pt x="678" y="212"/>
                    <a:pt x="678" y="209"/>
                  </a:cubicBezTo>
                  <a:cubicBezTo>
                    <a:pt x="678" y="209"/>
                    <a:pt x="679" y="210"/>
                    <a:pt x="680" y="209"/>
                  </a:cubicBezTo>
                  <a:cubicBezTo>
                    <a:pt x="682" y="204"/>
                    <a:pt x="682" y="202"/>
                    <a:pt x="683" y="199"/>
                  </a:cubicBezTo>
                  <a:cubicBezTo>
                    <a:pt x="683" y="197"/>
                    <a:pt x="683" y="194"/>
                    <a:pt x="685" y="191"/>
                  </a:cubicBezTo>
                  <a:cubicBezTo>
                    <a:pt x="683" y="193"/>
                    <a:pt x="681" y="195"/>
                    <a:pt x="679" y="198"/>
                  </a:cubicBezTo>
                  <a:cubicBezTo>
                    <a:pt x="678" y="201"/>
                    <a:pt x="677" y="204"/>
                    <a:pt x="677" y="206"/>
                  </a:cubicBezTo>
                  <a:cubicBezTo>
                    <a:pt x="676" y="203"/>
                    <a:pt x="678" y="198"/>
                    <a:pt x="681" y="194"/>
                  </a:cubicBezTo>
                  <a:cubicBezTo>
                    <a:pt x="684" y="189"/>
                    <a:pt x="687" y="186"/>
                    <a:pt x="688" y="183"/>
                  </a:cubicBezTo>
                  <a:cubicBezTo>
                    <a:pt x="688" y="187"/>
                    <a:pt x="690" y="185"/>
                    <a:pt x="693" y="182"/>
                  </a:cubicBezTo>
                  <a:cubicBezTo>
                    <a:pt x="696" y="180"/>
                    <a:pt x="698" y="177"/>
                    <a:pt x="697" y="180"/>
                  </a:cubicBezTo>
                  <a:cubicBezTo>
                    <a:pt x="703" y="177"/>
                    <a:pt x="707" y="173"/>
                    <a:pt x="710" y="169"/>
                  </a:cubicBezTo>
                  <a:cubicBezTo>
                    <a:pt x="714" y="166"/>
                    <a:pt x="716" y="162"/>
                    <a:pt x="717" y="159"/>
                  </a:cubicBezTo>
                  <a:cubicBezTo>
                    <a:pt x="721" y="160"/>
                    <a:pt x="724" y="158"/>
                    <a:pt x="726" y="156"/>
                  </a:cubicBezTo>
                  <a:cubicBezTo>
                    <a:pt x="729" y="154"/>
                    <a:pt x="732" y="151"/>
                    <a:pt x="737" y="151"/>
                  </a:cubicBezTo>
                  <a:cubicBezTo>
                    <a:pt x="735" y="151"/>
                    <a:pt x="733" y="153"/>
                    <a:pt x="731" y="154"/>
                  </a:cubicBezTo>
                  <a:cubicBezTo>
                    <a:pt x="728" y="160"/>
                    <a:pt x="741" y="151"/>
                    <a:pt x="735" y="158"/>
                  </a:cubicBezTo>
                  <a:cubicBezTo>
                    <a:pt x="736" y="156"/>
                    <a:pt x="734" y="156"/>
                    <a:pt x="733" y="157"/>
                  </a:cubicBezTo>
                  <a:cubicBezTo>
                    <a:pt x="730" y="159"/>
                    <a:pt x="728" y="162"/>
                    <a:pt x="730" y="164"/>
                  </a:cubicBezTo>
                  <a:cubicBezTo>
                    <a:pt x="733" y="163"/>
                    <a:pt x="736" y="163"/>
                    <a:pt x="738" y="163"/>
                  </a:cubicBezTo>
                  <a:cubicBezTo>
                    <a:pt x="736" y="165"/>
                    <a:pt x="736" y="165"/>
                    <a:pt x="736" y="165"/>
                  </a:cubicBezTo>
                  <a:cubicBezTo>
                    <a:pt x="741" y="165"/>
                    <a:pt x="745" y="164"/>
                    <a:pt x="749" y="164"/>
                  </a:cubicBezTo>
                  <a:cubicBezTo>
                    <a:pt x="749" y="163"/>
                    <a:pt x="747" y="163"/>
                    <a:pt x="747" y="163"/>
                  </a:cubicBezTo>
                  <a:cubicBezTo>
                    <a:pt x="759" y="159"/>
                    <a:pt x="771" y="151"/>
                    <a:pt x="782" y="148"/>
                  </a:cubicBezTo>
                  <a:cubicBezTo>
                    <a:pt x="779" y="136"/>
                    <a:pt x="805" y="134"/>
                    <a:pt x="810" y="124"/>
                  </a:cubicBezTo>
                  <a:cubicBezTo>
                    <a:pt x="809" y="128"/>
                    <a:pt x="810" y="134"/>
                    <a:pt x="812" y="136"/>
                  </a:cubicBezTo>
                  <a:cubicBezTo>
                    <a:pt x="810" y="137"/>
                    <a:pt x="808" y="142"/>
                    <a:pt x="804" y="143"/>
                  </a:cubicBezTo>
                  <a:cubicBezTo>
                    <a:pt x="803" y="141"/>
                    <a:pt x="797" y="141"/>
                    <a:pt x="799" y="138"/>
                  </a:cubicBezTo>
                  <a:cubicBezTo>
                    <a:pt x="789" y="144"/>
                    <a:pt x="803" y="142"/>
                    <a:pt x="801" y="147"/>
                  </a:cubicBezTo>
                  <a:cubicBezTo>
                    <a:pt x="813" y="142"/>
                    <a:pt x="818" y="133"/>
                    <a:pt x="824" y="128"/>
                  </a:cubicBezTo>
                  <a:cubicBezTo>
                    <a:pt x="825" y="129"/>
                    <a:pt x="825" y="129"/>
                    <a:pt x="825" y="129"/>
                  </a:cubicBezTo>
                  <a:cubicBezTo>
                    <a:pt x="830" y="124"/>
                    <a:pt x="830" y="124"/>
                    <a:pt x="830" y="124"/>
                  </a:cubicBezTo>
                  <a:cubicBezTo>
                    <a:pt x="825" y="125"/>
                    <a:pt x="823" y="119"/>
                    <a:pt x="829" y="119"/>
                  </a:cubicBezTo>
                  <a:cubicBezTo>
                    <a:pt x="829" y="120"/>
                    <a:pt x="829" y="120"/>
                    <a:pt x="829" y="120"/>
                  </a:cubicBezTo>
                  <a:cubicBezTo>
                    <a:pt x="833" y="121"/>
                    <a:pt x="838" y="115"/>
                    <a:pt x="843" y="114"/>
                  </a:cubicBezTo>
                  <a:cubicBezTo>
                    <a:pt x="843" y="112"/>
                    <a:pt x="843" y="111"/>
                    <a:pt x="843" y="109"/>
                  </a:cubicBezTo>
                  <a:cubicBezTo>
                    <a:pt x="846" y="108"/>
                    <a:pt x="847" y="111"/>
                    <a:pt x="849" y="114"/>
                  </a:cubicBezTo>
                  <a:cubicBezTo>
                    <a:pt x="838" y="157"/>
                    <a:pt x="838" y="157"/>
                    <a:pt x="838" y="157"/>
                  </a:cubicBezTo>
                  <a:cubicBezTo>
                    <a:pt x="839" y="156"/>
                    <a:pt x="841" y="155"/>
                    <a:pt x="842" y="154"/>
                  </a:cubicBezTo>
                  <a:cubicBezTo>
                    <a:pt x="841" y="152"/>
                    <a:pt x="839" y="151"/>
                    <a:pt x="836" y="151"/>
                  </a:cubicBezTo>
                  <a:cubicBezTo>
                    <a:pt x="834" y="151"/>
                    <a:pt x="831" y="151"/>
                    <a:pt x="828" y="151"/>
                  </a:cubicBezTo>
                  <a:cubicBezTo>
                    <a:pt x="829" y="150"/>
                    <a:pt x="828" y="147"/>
                    <a:pt x="827" y="146"/>
                  </a:cubicBezTo>
                  <a:cubicBezTo>
                    <a:pt x="826" y="144"/>
                    <a:pt x="825" y="142"/>
                    <a:pt x="828" y="142"/>
                  </a:cubicBezTo>
                  <a:cubicBezTo>
                    <a:pt x="825" y="142"/>
                    <a:pt x="822" y="145"/>
                    <a:pt x="819" y="147"/>
                  </a:cubicBezTo>
                  <a:cubicBezTo>
                    <a:pt x="816" y="149"/>
                    <a:pt x="814" y="150"/>
                    <a:pt x="811" y="144"/>
                  </a:cubicBezTo>
                  <a:cubicBezTo>
                    <a:pt x="815" y="142"/>
                    <a:pt x="815" y="142"/>
                    <a:pt x="815" y="142"/>
                  </a:cubicBezTo>
                  <a:cubicBezTo>
                    <a:pt x="810" y="140"/>
                    <a:pt x="804" y="140"/>
                    <a:pt x="799" y="139"/>
                  </a:cubicBezTo>
                  <a:cubicBezTo>
                    <a:pt x="796" y="139"/>
                    <a:pt x="793" y="139"/>
                    <a:pt x="791" y="139"/>
                  </a:cubicBezTo>
                  <a:cubicBezTo>
                    <a:pt x="791" y="139"/>
                    <a:pt x="790" y="138"/>
                    <a:pt x="789" y="138"/>
                  </a:cubicBezTo>
                  <a:cubicBezTo>
                    <a:pt x="788" y="138"/>
                    <a:pt x="787" y="137"/>
                    <a:pt x="786" y="137"/>
                  </a:cubicBezTo>
                  <a:cubicBezTo>
                    <a:pt x="785" y="137"/>
                    <a:pt x="784" y="136"/>
                    <a:pt x="784" y="136"/>
                  </a:cubicBezTo>
                  <a:cubicBezTo>
                    <a:pt x="787" y="131"/>
                    <a:pt x="784" y="128"/>
                    <a:pt x="780" y="124"/>
                  </a:cubicBezTo>
                  <a:cubicBezTo>
                    <a:pt x="776" y="121"/>
                    <a:pt x="771" y="117"/>
                    <a:pt x="771" y="112"/>
                  </a:cubicBezTo>
                  <a:cubicBezTo>
                    <a:pt x="771" y="114"/>
                    <a:pt x="766" y="114"/>
                    <a:pt x="765" y="115"/>
                  </a:cubicBezTo>
                  <a:cubicBezTo>
                    <a:pt x="764" y="114"/>
                    <a:pt x="763" y="112"/>
                    <a:pt x="760" y="114"/>
                  </a:cubicBezTo>
                  <a:cubicBezTo>
                    <a:pt x="765" y="117"/>
                    <a:pt x="755" y="124"/>
                    <a:pt x="765" y="121"/>
                  </a:cubicBezTo>
                  <a:cubicBezTo>
                    <a:pt x="759" y="127"/>
                    <a:pt x="752" y="132"/>
                    <a:pt x="742" y="130"/>
                  </a:cubicBezTo>
                  <a:cubicBezTo>
                    <a:pt x="743" y="126"/>
                    <a:pt x="743" y="126"/>
                    <a:pt x="743" y="126"/>
                  </a:cubicBezTo>
                  <a:cubicBezTo>
                    <a:pt x="751" y="128"/>
                    <a:pt x="751" y="128"/>
                    <a:pt x="751" y="128"/>
                  </a:cubicBezTo>
                  <a:cubicBezTo>
                    <a:pt x="750" y="125"/>
                    <a:pt x="755" y="126"/>
                    <a:pt x="757" y="125"/>
                  </a:cubicBezTo>
                  <a:cubicBezTo>
                    <a:pt x="742" y="120"/>
                    <a:pt x="760" y="115"/>
                    <a:pt x="744" y="113"/>
                  </a:cubicBezTo>
                  <a:cubicBezTo>
                    <a:pt x="742" y="116"/>
                    <a:pt x="744" y="115"/>
                    <a:pt x="739" y="115"/>
                  </a:cubicBezTo>
                  <a:cubicBezTo>
                    <a:pt x="741" y="115"/>
                    <a:pt x="742" y="113"/>
                    <a:pt x="739" y="112"/>
                  </a:cubicBezTo>
                  <a:cubicBezTo>
                    <a:pt x="735" y="115"/>
                    <a:pt x="735" y="115"/>
                    <a:pt x="735" y="115"/>
                  </a:cubicBezTo>
                  <a:cubicBezTo>
                    <a:pt x="731" y="107"/>
                    <a:pt x="745" y="112"/>
                    <a:pt x="741" y="106"/>
                  </a:cubicBezTo>
                  <a:cubicBezTo>
                    <a:pt x="748" y="104"/>
                    <a:pt x="759" y="104"/>
                    <a:pt x="758" y="98"/>
                  </a:cubicBezTo>
                  <a:cubicBezTo>
                    <a:pt x="748" y="95"/>
                    <a:pt x="747" y="107"/>
                    <a:pt x="737" y="103"/>
                  </a:cubicBezTo>
                  <a:cubicBezTo>
                    <a:pt x="736" y="100"/>
                    <a:pt x="736" y="100"/>
                    <a:pt x="736" y="100"/>
                  </a:cubicBezTo>
                  <a:cubicBezTo>
                    <a:pt x="732" y="101"/>
                    <a:pt x="731" y="105"/>
                    <a:pt x="728" y="107"/>
                  </a:cubicBezTo>
                  <a:cubicBezTo>
                    <a:pt x="728" y="106"/>
                    <a:pt x="728" y="105"/>
                    <a:pt x="725" y="104"/>
                  </a:cubicBezTo>
                  <a:cubicBezTo>
                    <a:pt x="718" y="109"/>
                    <a:pt x="714" y="109"/>
                    <a:pt x="707" y="115"/>
                  </a:cubicBezTo>
                  <a:cubicBezTo>
                    <a:pt x="723" y="112"/>
                    <a:pt x="720" y="120"/>
                    <a:pt x="737" y="118"/>
                  </a:cubicBezTo>
                  <a:cubicBezTo>
                    <a:pt x="734" y="119"/>
                    <a:pt x="723" y="119"/>
                    <a:pt x="721" y="125"/>
                  </a:cubicBezTo>
                  <a:cubicBezTo>
                    <a:pt x="722" y="121"/>
                    <a:pt x="722" y="121"/>
                    <a:pt x="722" y="121"/>
                  </a:cubicBezTo>
                  <a:cubicBezTo>
                    <a:pt x="716" y="123"/>
                    <a:pt x="711" y="124"/>
                    <a:pt x="705" y="122"/>
                  </a:cubicBezTo>
                  <a:cubicBezTo>
                    <a:pt x="709" y="120"/>
                    <a:pt x="709" y="120"/>
                    <a:pt x="709" y="120"/>
                  </a:cubicBezTo>
                  <a:cubicBezTo>
                    <a:pt x="700" y="122"/>
                    <a:pt x="695" y="113"/>
                    <a:pt x="687" y="119"/>
                  </a:cubicBezTo>
                  <a:cubicBezTo>
                    <a:pt x="690" y="120"/>
                    <a:pt x="692" y="120"/>
                    <a:pt x="693" y="119"/>
                  </a:cubicBezTo>
                  <a:cubicBezTo>
                    <a:pt x="689" y="121"/>
                    <a:pt x="683" y="120"/>
                    <a:pt x="678" y="119"/>
                  </a:cubicBezTo>
                  <a:cubicBezTo>
                    <a:pt x="668" y="125"/>
                    <a:pt x="668" y="125"/>
                    <a:pt x="668" y="125"/>
                  </a:cubicBezTo>
                  <a:cubicBezTo>
                    <a:pt x="668" y="123"/>
                    <a:pt x="661" y="123"/>
                    <a:pt x="665" y="120"/>
                  </a:cubicBezTo>
                  <a:cubicBezTo>
                    <a:pt x="657" y="116"/>
                    <a:pt x="654" y="122"/>
                    <a:pt x="649" y="123"/>
                  </a:cubicBezTo>
                  <a:cubicBezTo>
                    <a:pt x="642" y="118"/>
                    <a:pt x="656" y="121"/>
                    <a:pt x="657" y="116"/>
                  </a:cubicBezTo>
                  <a:cubicBezTo>
                    <a:pt x="647" y="113"/>
                    <a:pt x="635" y="114"/>
                    <a:pt x="629" y="118"/>
                  </a:cubicBezTo>
                  <a:cubicBezTo>
                    <a:pt x="631" y="119"/>
                    <a:pt x="632" y="120"/>
                    <a:pt x="632" y="121"/>
                  </a:cubicBezTo>
                  <a:cubicBezTo>
                    <a:pt x="632" y="119"/>
                    <a:pt x="628" y="120"/>
                    <a:pt x="625" y="119"/>
                  </a:cubicBezTo>
                  <a:cubicBezTo>
                    <a:pt x="623" y="122"/>
                    <a:pt x="623" y="122"/>
                    <a:pt x="623" y="122"/>
                  </a:cubicBezTo>
                  <a:cubicBezTo>
                    <a:pt x="619" y="120"/>
                    <a:pt x="620" y="118"/>
                    <a:pt x="624" y="117"/>
                  </a:cubicBezTo>
                  <a:cubicBezTo>
                    <a:pt x="620" y="116"/>
                    <a:pt x="615" y="121"/>
                    <a:pt x="611" y="117"/>
                  </a:cubicBezTo>
                  <a:cubicBezTo>
                    <a:pt x="618" y="114"/>
                    <a:pt x="626" y="117"/>
                    <a:pt x="630" y="115"/>
                  </a:cubicBezTo>
                  <a:cubicBezTo>
                    <a:pt x="616" y="117"/>
                    <a:pt x="616" y="106"/>
                    <a:pt x="599" y="109"/>
                  </a:cubicBezTo>
                  <a:cubicBezTo>
                    <a:pt x="599" y="108"/>
                    <a:pt x="602" y="105"/>
                    <a:pt x="598" y="105"/>
                  </a:cubicBezTo>
                  <a:cubicBezTo>
                    <a:pt x="590" y="106"/>
                    <a:pt x="596" y="111"/>
                    <a:pt x="593" y="113"/>
                  </a:cubicBezTo>
                  <a:cubicBezTo>
                    <a:pt x="599" y="112"/>
                    <a:pt x="602" y="114"/>
                    <a:pt x="605" y="117"/>
                  </a:cubicBezTo>
                  <a:cubicBezTo>
                    <a:pt x="604" y="120"/>
                    <a:pt x="604" y="120"/>
                    <a:pt x="604" y="120"/>
                  </a:cubicBezTo>
                  <a:cubicBezTo>
                    <a:pt x="604" y="118"/>
                    <a:pt x="600" y="118"/>
                    <a:pt x="599" y="117"/>
                  </a:cubicBezTo>
                  <a:cubicBezTo>
                    <a:pt x="598" y="122"/>
                    <a:pt x="598" y="122"/>
                    <a:pt x="598" y="122"/>
                  </a:cubicBezTo>
                  <a:cubicBezTo>
                    <a:pt x="598" y="117"/>
                    <a:pt x="592" y="112"/>
                    <a:pt x="588" y="114"/>
                  </a:cubicBezTo>
                  <a:cubicBezTo>
                    <a:pt x="592" y="118"/>
                    <a:pt x="591" y="118"/>
                    <a:pt x="592" y="123"/>
                  </a:cubicBezTo>
                  <a:cubicBezTo>
                    <a:pt x="585" y="129"/>
                    <a:pt x="585" y="118"/>
                    <a:pt x="577" y="123"/>
                  </a:cubicBezTo>
                  <a:cubicBezTo>
                    <a:pt x="577" y="122"/>
                    <a:pt x="584" y="121"/>
                    <a:pt x="578" y="119"/>
                  </a:cubicBezTo>
                  <a:cubicBezTo>
                    <a:pt x="574" y="119"/>
                    <a:pt x="574" y="123"/>
                    <a:pt x="571" y="124"/>
                  </a:cubicBezTo>
                  <a:cubicBezTo>
                    <a:pt x="575" y="120"/>
                    <a:pt x="574" y="117"/>
                    <a:pt x="578" y="112"/>
                  </a:cubicBezTo>
                  <a:cubicBezTo>
                    <a:pt x="586" y="112"/>
                    <a:pt x="581" y="112"/>
                    <a:pt x="590" y="111"/>
                  </a:cubicBezTo>
                  <a:cubicBezTo>
                    <a:pt x="583" y="107"/>
                    <a:pt x="583" y="107"/>
                    <a:pt x="583" y="107"/>
                  </a:cubicBezTo>
                  <a:cubicBezTo>
                    <a:pt x="590" y="106"/>
                    <a:pt x="588" y="102"/>
                    <a:pt x="589" y="101"/>
                  </a:cubicBezTo>
                  <a:cubicBezTo>
                    <a:pt x="577" y="96"/>
                    <a:pt x="580" y="107"/>
                    <a:pt x="572" y="105"/>
                  </a:cubicBezTo>
                  <a:cubicBezTo>
                    <a:pt x="568" y="108"/>
                    <a:pt x="579" y="106"/>
                    <a:pt x="573" y="109"/>
                  </a:cubicBezTo>
                  <a:cubicBezTo>
                    <a:pt x="566" y="108"/>
                    <a:pt x="571" y="111"/>
                    <a:pt x="563" y="113"/>
                  </a:cubicBezTo>
                  <a:cubicBezTo>
                    <a:pt x="564" y="111"/>
                    <a:pt x="564" y="111"/>
                    <a:pt x="564" y="111"/>
                  </a:cubicBezTo>
                  <a:cubicBezTo>
                    <a:pt x="562" y="108"/>
                    <a:pt x="559" y="111"/>
                    <a:pt x="556" y="111"/>
                  </a:cubicBezTo>
                  <a:cubicBezTo>
                    <a:pt x="553" y="112"/>
                    <a:pt x="559" y="126"/>
                    <a:pt x="546" y="125"/>
                  </a:cubicBezTo>
                  <a:cubicBezTo>
                    <a:pt x="546" y="124"/>
                    <a:pt x="547" y="123"/>
                    <a:pt x="547" y="123"/>
                  </a:cubicBezTo>
                  <a:cubicBezTo>
                    <a:pt x="552" y="112"/>
                    <a:pt x="557" y="100"/>
                    <a:pt x="562" y="89"/>
                  </a:cubicBezTo>
                  <a:cubicBezTo>
                    <a:pt x="556" y="88"/>
                    <a:pt x="549" y="88"/>
                    <a:pt x="541" y="87"/>
                  </a:cubicBezTo>
                  <a:cubicBezTo>
                    <a:pt x="534" y="85"/>
                    <a:pt x="527" y="83"/>
                    <a:pt x="519" y="81"/>
                  </a:cubicBezTo>
                  <a:cubicBezTo>
                    <a:pt x="517" y="74"/>
                    <a:pt x="531" y="77"/>
                    <a:pt x="530" y="74"/>
                  </a:cubicBezTo>
                  <a:cubicBezTo>
                    <a:pt x="537" y="76"/>
                    <a:pt x="537" y="76"/>
                    <a:pt x="537" y="76"/>
                  </a:cubicBezTo>
                  <a:cubicBezTo>
                    <a:pt x="536" y="79"/>
                    <a:pt x="522" y="75"/>
                    <a:pt x="528" y="81"/>
                  </a:cubicBezTo>
                  <a:cubicBezTo>
                    <a:pt x="540" y="81"/>
                    <a:pt x="546" y="84"/>
                    <a:pt x="557" y="79"/>
                  </a:cubicBezTo>
                  <a:cubicBezTo>
                    <a:pt x="554" y="72"/>
                    <a:pt x="542" y="79"/>
                    <a:pt x="535" y="73"/>
                  </a:cubicBezTo>
                  <a:cubicBezTo>
                    <a:pt x="538" y="74"/>
                    <a:pt x="541" y="73"/>
                    <a:pt x="544" y="73"/>
                  </a:cubicBezTo>
                  <a:cubicBezTo>
                    <a:pt x="537" y="71"/>
                    <a:pt x="530" y="69"/>
                    <a:pt x="522" y="67"/>
                  </a:cubicBezTo>
                  <a:cubicBezTo>
                    <a:pt x="520" y="69"/>
                    <a:pt x="520" y="69"/>
                    <a:pt x="520" y="69"/>
                  </a:cubicBezTo>
                  <a:cubicBezTo>
                    <a:pt x="525" y="70"/>
                    <a:pt x="529" y="71"/>
                    <a:pt x="529" y="71"/>
                  </a:cubicBezTo>
                  <a:cubicBezTo>
                    <a:pt x="522" y="70"/>
                    <a:pt x="516" y="73"/>
                    <a:pt x="515" y="78"/>
                  </a:cubicBezTo>
                  <a:cubicBezTo>
                    <a:pt x="516" y="78"/>
                    <a:pt x="516" y="78"/>
                    <a:pt x="516" y="78"/>
                  </a:cubicBezTo>
                  <a:cubicBezTo>
                    <a:pt x="513" y="80"/>
                    <a:pt x="513" y="80"/>
                    <a:pt x="513" y="80"/>
                  </a:cubicBezTo>
                  <a:lnTo>
                    <a:pt x="508" y="78"/>
                  </a:lnTo>
                  <a:close/>
                  <a:moveTo>
                    <a:pt x="779" y="184"/>
                  </a:moveTo>
                  <a:cubicBezTo>
                    <a:pt x="779" y="184"/>
                    <a:pt x="779" y="185"/>
                    <a:pt x="779" y="185"/>
                  </a:cubicBezTo>
                  <a:cubicBezTo>
                    <a:pt x="791" y="170"/>
                    <a:pt x="803" y="163"/>
                    <a:pt x="812" y="160"/>
                  </a:cubicBezTo>
                  <a:cubicBezTo>
                    <a:pt x="809" y="157"/>
                    <a:pt x="800" y="157"/>
                    <a:pt x="796" y="157"/>
                  </a:cubicBezTo>
                  <a:cubicBezTo>
                    <a:pt x="798" y="152"/>
                    <a:pt x="798" y="152"/>
                    <a:pt x="798" y="152"/>
                  </a:cubicBezTo>
                  <a:cubicBezTo>
                    <a:pt x="801" y="154"/>
                    <a:pt x="801" y="154"/>
                    <a:pt x="801" y="154"/>
                  </a:cubicBezTo>
                  <a:cubicBezTo>
                    <a:pt x="805" y="149"/>
                    <a:pt x="805" y="149"/>
                    <a:pt x="805" y="149"/>
                  </a:cubicBezTo>
                  <a:cubicBezTo>
                    <a:pt x="803" y="147"/>
                    <a:pt x="798" y="149"/>
                    <a:pt x="795" y="148"/>
                  </a:cubicBezTo>
                  <a:cubicBezTo>
                    <a:pt x="795" y="149"/>
                    <a:pt x="786" y="157"/>
                    <a:pt x="785" y="161"/>
                  </a:cubicBezTo>
                  <a:cubicBezTo>
                    <a:pt x="793" y="160"/>
                    <a:pt x="793" y="160"/>
                    <a:pt x="793" y="160"/>
                  </a:cubicBezTo>
                  <a:cubicBezTo>
                    <a:pt x="791" y="160"/>
                    <a:pt x="781" y="165"/>
                    <a:pt x="777" y="168"/>
                  </a:cubicBezTo>
                  <a:cubicBezTo>
                    <a:pt x="778" y="170"/>
                    <a:pt x="786" y="170"/>
                    <a:pt x="785" y="165"/>
                  </a:cubicBezTo>
                  <a:cubicBezTo>
                    <a:pt x="787" y="168"/>
                    <a:pt x="779" y="171"/>
                    <a:pt x="786" y="172"/>
                  </a:cubicBezTo>
                  <a:cubicBezTo>
                    <a:pt x="781" y="178"/>
                    <a:pt x="770" y="179"/>
                    <a:pt x="765" y="180"/>
                  </a:cubicBezTo>
                  <a:cubicBezTo>
                    <a:pt x="762" y="175"/>
                    <a:pt x="762" y="175"/>
                    <a:pt x="762" y="175"/>
                  </a:cubicBezTo>
                  <a:cubicBezTo>
                    <a:pt x="756" y="176"/>
                    <a:pt x="762" y="183"/>
                    <a:pt x="755" y="183"/>
                  </a:cubicBezTo>
                  <a:cubicBezTo>
                    <a:pt x="761" y="178"/>
                    <a:pt x="751" y="178"/>
                    <a:pt x="756" y="175"/>
                  </a:cubicBezTo>
                  <a:cubicBezTo>
                    <a:pt x="754" y="174"/>
                    <a:pt x="754" y="170"/>
                    <a:pt x="748" y="173"/>
                  </a:cubicBezTo>
                  <a:cubicBezTo>
                    <a:pt x="747" y="182"/>
                    <a:pt x="740" y="173"/>
                    <a:pt x="738" y="180"/>
                  </a:cubicBezTo>
                  <a:cubicBezTo>
                    <a:pt x="734" y="180"/>
                    <a:pt x="740" y="175"/>
                    <a:pt x="733" y="178"/>
                  </a:cubicBezTo>
                  <a:cubicBezTo>
                    <a:pt x="728" y="185"/>
                    <a:pt x="730" y="187"/>
                    <a:pt x="732" y="191"/>
                  </a:cubicBezTo>
                  <a:cubicBezTo>
                    <a:pt x="739" y="189"/>
                    <a:pt x="736" y="182"/>
                    <a:pt x="742" y="180"/>
                  </a:cubicBezTo>
                  <a:cubicBezTo>
                    <a:pt x="740" y="184"/>
                    <a:pt x="738" y="189"/>
                    <a:pt x="736" y="193"/>
                  </a:cubicBezTo>
                  <a:cubicBezTo>
                    <a:pt x="738" y="193"/>
                    <a:pt x="740" y="192"/>
                    <a:pt x="741" y="191"/>
                  </a:cubicBezTo>
                  <a:cubicBezTo>
                    <a:pt x="739" y="193"/>
                    <a:pt x="738" y="195"/>
                    <a:pt x="738" y="197"/>
                  </a:cubicBezTo>
                  <a:cubicBezTo>
                    <a:pt x="737" y="199"/>
                    <a:pt x="737" y="200"/>
                    <a:pt x="737" y="201"/>
                  </a:cubicBezTo>
                  <a:cubicBezTo>
                    <a:pt x="742" y="197"/>
                    <a:pt x="747" y="195"/>
                    <a:pt x="749" y="196"/>
                  </a:cubicBezTo>
                  <a:cubicBezTo>
                    <a:pt x="749" y="199"/>
                    <a:pt x="749" y="199"/>
                    <a:pt x="749" y="199"/>
                  </a:cubicBezTo>
                  <a:cubicBezTo>
                    <a:pt x="752" y="200"/>
                    <a:pt x="755" y="196"/>
                    <a:pt x="755" y="194"/>
                  </a:cubicBezTo>
                  <a:cubicBezTo>
                    <a:pt x="760" y="191"/>
                    <a:pt x="764" y="186"/>
                    <a:pt x="766" y="188"/>
                  </a:cubicBezTo>
                  <a:cubicBezTo>
                    <a:pt x="765" y="191"/>
                    <a:pt x="765" y="191"/>
                    <a:pt x="765" y="191"/>
                  </a:cubicBezTo>
                  <a:cubicBezTo>
                    <a:pt x="771" y="188"/>
                    <a:pt x="771" y="187"/>
                    <a:pt x="779" y="184"/>
                  </a:cubicBezTo>
                  <a:close/>
                  <a:moveTo>
                    <a:pt x="755" y="78"/>
                  </a:moveTo>
                  <a:cubicBezTo>
                    <a:pt x="758" y="88"/>
                    <a:pt x="761" y="96"/>
                    <a:pt x="780" y="98"/>
                  </a:cubicBezTo>
                  <a:cubicBezTo>
                    <a:pt x="778" y="99"/>
                    <a:pt x="778" y="99"/>
                    <a:pt x="778" y="99"/>
                  </a:cubicBezTo>
                  <a:cubicBezTo>
                    <a:pt x="783" y="102"/>
                    <a:pt x="788" y="102"/>
                    <a:pt x="793" y="101"/>
                  </a:cubicBezTo>
                  <a:cubicBezTo>
                    <a:pt x="798" y="101"/>
                    <a:pt x="804" y="100"/>
                    <a:pt x="809" y="105"/>
                  </a:cubicBezTo>
                  <a:cubicBezTo>
                    <a:pt x="802" y="106"/>
                    <a:pt x="803" y="106"/>
                    <a:pt x="795" y="112"/>
                  </a:cubicBezTo>
                  <a:cubicBezTo>
                    <a:pt x="797" y="112"/>
                    <a:pt x="797" y="112"/>
                    <a:pt x="798" y="112"/>
                  </a:cubicBezTo>
                  <a:cubicBezTo>
                    <a:pt x="801" y="111"/>
                    <a:pt x="801" y="111"/>
                    <a:pt x="801" y="111"/>
                  </a:cubicBezTo>
                  <a:cubicBezTo>
                    <a:pt x="799" y="116"/>
                    <a:pt x="805" y="114"/>
                    <a:pt x="809" y="116"/>
                  </a:cubicBezTo>
                  <a:cubicBezTo>
                    <a:pt x="807" y="117"/>
                    <a:pt x="805" y="119"/>
                    <a:pt x="804" y="120"/>
                  </a:cubicBezTo>
                  <a:cubicBezTo>
                    <a:pt x="802" y="118"/>
                    <a:pt x="796" y="116"/>
                    <a:pt x="796" y="118"/>
                  </a:cubicBezTo>
                  <a:cubicBezTo>
                    <a:pt x="796" y="117"/>
                    <a:pt x="796" y="117"/>
                    <a:pt x="795" y="116"/>
                  </a:cubicBezTo>
                  <a:cubicBezTo>
                    <a:pt x="795" y="116"/>
                    <a:pt x="794" y="115"/>
                    <a:pt x="793" y="114"/>
                  </a:cubicBezTo>
                  <a:cubicBezTo>
                    <a:pt x="792" y="114"/>
                    <a:pt x="792" y="114"/>
                    <a:pt x="792" y="114"/>
                  </a:cubicBezTo>
                  <a:cubicBezTo>
                    <a:pt x="791" y="113"/>
                    <a:pt x="791" y="113"/>
                    <a:pt x="791" y="113"/>
                  </a:cubicBezTo>
                  <a:cubicBezTo>
                    <a:pt x="789" y="110"/>
                    <a:pt x="785" y="108"/>
                    <a:pt x="782" y="108"/>
                  </a:cubicBezTo>
                  <a:cubicBezTo>
                    <a:pt x="782" y="112"/>
                    <a:pt x="794" y="114"/>
                    <a:pt x="787" y="119"/>
                  </a:cubicBezTo>
                  <a:cubicBezTo>
                    <a:pt x="788" y="118"/>
                    <a:pt x="789" y="118"/>
                    <a:pt x="790" y="118"/>
                  </a:cubicBezTo>
                  <a:cubicBezTo>
                    <a:pt x="790" y="118"/>
                    <a:pt x="791" y="119"/>
                    <a:pt x="791" y="119"/>
                  </a:cubicBezTo>
                  <a:cubicBezTo>
                    <a:pt x="791" y="119"/>
                    <a:pt x="792" y="119"/>
                    <a:pt x="792" y="119"/>
                  </a:cubicBezTo>
                  <a:cubicBezTo>
                    <a:pt x="793" y="120"/>
                    <a:pt x="794" y="120"/>
                    <a:pt x="795" y="121"/>
                  </a:cubicBezTo>
                  <a:cubicBezTo>
                    <a:pt x="796" y="121"/>
                    <a:pt x="796" y="121"/>
                    <a:pt x="798" y="121"/>
                  </a:cubicBezTo>
                  <a:cubicBezTo>
                    <a:pt x="795" y="122"/>
                    <a:pt x="795" y="123"/>
                    <a:pt x="794" y="124"/>
                  </a:cubicBezTo>
                  <a:cubicBezTo>
                    <a:pt x="794" y="126"/>
                    <a:pt x="794" y="127"/>
                    <a:pt x="791" y="128"/>
                  </a:cubicBezTo>
                  <a:cubicBezTo>
                    <a:pt x="793" y="128"/>
                    <a:pt x="794" y="128"/>
                    <a:pt x="795" y="128"/>
                  </a:cubicBezTo>
                  <a:cubicBezTo>
                    <a:pt x="799" y="128"/>
                    <a:pt x="799" y="128"/>
                    <a:pt x="799" y="128"/>
                  </a:cubicBezTo>
                  <a:cubicBezTo>
                    <a:pt x="799" y="129"/>
                    <a:pt x="796" y="129"/>
                    <a:pt x="794" y="130"/>
                  </a:cubicBezTo>
                  <a:cubicBezTo>
                    <a:pt x="793" y="130"/>
                    <a:pt x="792" y="131"/>
                    <a:pt x="792" y="131"/>
                  </a:cubicBezTo>
                  <a:cubicBezTo>
                    <a:pt x="792" y="132"/>
                    <a:pt x="792" y="132"/>
                    <a:pt x="792" y="133"/>
                  </a:cubicBezTo>
                  <a:cubicBezTo>
                    <a:pt x="792" y="134"/>
                    <a:pt x="792" y="134"/>
                    <a:pt x="793" y="135"/>
                  </a:cubicBezTo>
                  <a:cubicBezTo>
                    <a:pt x="796" y="133"/>
                    <a:pt x="802" y="138"/>
                    <a:pt x="803" y="134"/>
                  </a:cubicBezTo>
                  <a:cubicBezTo>
                    <a:pt x="803" y="135"/>
                    <a:pt x="803" y="135"/>
                    <a:pt x="803" y="135"/>
                  </a:cubicBezTo>
                  <a:cubicBezTo>
                    <a:pt x="807" y="137"/>
                    <a:pt x="807" y="130"/>
                    <a:pt x="812" y="134"/>
                  </a:cubicBezTo>
                  <a:cubicBezTo>
                    <a:pt x="813" y="133"/>
                    <a:pt x="812" y="131"/>
                    <a:pt x="810" y="130"/>
                  </a:cubicBezTo>
                  <a:cubicBezTo>
                    <a:pt x="808" y="131"/>
                    <a:pt x="807" y="133"/>
                    <a:pt x="803" y="133"/>
                  </a:cubicBezTo>
                  <a:cubicBezTo>
                    <a:pt x="802" y="129"/>
                    <a:pt x="807" y="134"/>
                    <a:pt x="806" y="128"/>
                  </a:cubicBezTo>
                  <a:cubicBezTo>
                    <a:pt x="806" y="125"/>
                    <a:pt x="795" y="128"/>
                    <a:pt x="800" y="122"/>
                  </a:cubicBezTo>
                  <a:cubicBezTo>
                    <a:pt x="802" y="123"/>
                    <a:pt x="803" y="124"/>
                    <a:pt x="805" y="125"/>
                  </a:cubicBezTo>
                  <a:cubicBezTo>
                    <a:pt x="806" y="121"/>
                    <a:pt x="810" y="122"/>
                    <a:pt x="811" y="119"/>
                  </a:cubicBezTo>
                  <a:cubicBezTo>
                    <a:pt x="815" y="119"/>
                    <a:pt x="816" y="124"/>
                    <a:pt x="820" y="122"/>
                  </a:cubicBezTo>
                  <a:cubicBezTo>
                    <a:pt x="823" y="120"/>
                    <a:pt x="823" y="114"/>
                    <a:pt x="827" y="119"/>
                  </a:cubicBezTo>
                  <a:cubicBezTo>
                    <a:pt x="828" y="123"/>
                    <a:pt x="831" y="126"/>
                    <a:pt x="835" y="129"/>
                  </a:cubicBezTo>
                  <a:cubicBezTo>
                    <a:pt x="838" y="131"/>
                    <a:pt x="842" y="134"/>
                    <a:pt x="844" y="135"/>
                  </a:cubicBezTo>
                  <a:cubicBezTo>
                    <a:pt x="845" y="135"/>
                    <a:pt x="847" y="135"/>
                    <a:pt x="848" y="136"/>
                  </a:cubicBezTo>
                  <a:cubicBezTo>
                    <a:pt x="850" y="134"/>
                    <a:pt x="842" y="131"/>
                    <a:pt x="847" y="130"/>
                  </a:cubicBezTo>
                  <a:cubicBezTo>
                    <a:pt x="849" y="131"/>
                    <a:pt x="850" y="132"/>
                    <a:pt x="852" y="134"/>
                  </a:cubicBezTo>
                  <a:cubicBezTo>
                    <a:pt x="851" y="135"/>
                    <a:pt x="851" y="135"/>
                    <a:pt x="851" y="135"/>
                  </a:cubicBezTo>
                  <a:cubicBezTo>
                    <a:pt x="852" y="136"/>
                    <a:pt x="855" y="137"/>
                    <a:pt x="857" y="138"/>
                  </a:cubicBezTo>
                  <a:cubicBezTo>
                    <a:pt x="853" y="138"/>
                    <a:pt x="851" y="134"/>
                    <a:pt x="848" y="138"/>
                  </a:cubicBezTo>
                  <a:cubicBezTo>
                    <a:pt x="850" y="140"/>
                    <a:pt x="849" y="142"/>
                    <a:pt x="851" y="143"/>
                  </a:cubicBezTo>
                  <a:cubicBezTo>
                    <a:pt x="850" y="143"/>
                    <a:pt x="850" y="143"/>
                    <a:pt x="849" y="143"/>
                  </a:cubicBezTo>
                  <a:cubicBezTo>
                    <a:pt x="851" y="149"/>
                    <a:pt x="856" y="145"/>
                    <a:pt x="858" y="146"/>
                  </a:cubicBezTo>
                  <a:cubicBezTo>
                    <a:pt x="859" y="146"/>
                    <a:pt x="859" y="146"/>
                    <a:pt x="859" y="146"/>
                  </a:cubicBezTo>
                  <a:cubicBezTo>
                    <a:pt x="862" y="133"/>
                    <a:pt x="862" y="133"/>
                    <a:pt x="862" y="133"/>
                  </a:cubicBezTo>
                  <a:cubicBezTo>
                    <a:pt x="861" y="136"/>
                    <a:pt x="862" y="137"/>
                    <a:pt x="864" y="137"/>
                  </a:cubicBezTo>
                  <a:cubicBezTo>
                    <a:pt x="863" y="144"/>
                    <a:pt x="863" y="144"/>
                    <a:pt x="863" y="144"/>
                  </a:cubicBezTo>
                  <a:cubicBezTo>
                    <a:pt x="863" y="141"/>
                    <a:pt x="861" y="137"/>
                    <a:pt x="863" y="135"/>
                  </a:cubicBezTo>
                  <a:cubicBezTo>
                    <a:pt x="865" y="137"/>
                    <a:pt x="866" y="139"/>
                    <a:pt x="868" y="141"/>
                  </a:cubicBezTo>
                  <a:cubicBezTo>
                    <a:pt x="868" y="142"/>
                    <a:pt x="868" y="142"/>
                    <a:pt x="868" y="142"/>
                  </a:cubicBezTo>
                  <a:cubicBezTo>
                    <a:pt x="867" y="142"/>
                    <a:pt x="867" y="142"/>
                    <a:pt x="867" y="142"/>
                  </a:cubicBezTo>
                  <a:cubicBezTo>
                    <a:pt x="864" y="145"/>
                    <a:pt x="859" y="148"/>
                    <a:pt x="855" y="150"/>
                  </a:cubicBezTo>
                  <a:cubicBezTo>
                    <a:pt x="856" y="148"/>
                    <a:pt x="857" y="146"/>
                    <a:pt x="856" y="145"/>
                  </a:cubicBezTo>
                  <a:cubicBezTo>
                    <a:pt x="850" y="145"/>
                    <a:pt x="854" y="142"/>
                    <a:pt x="848" y="145"/>
                  </a:cubicBezTo>
                  <a:cubicBezTo>
                    <a:pt x="851" y="150"/>
                    <a:pt x="841" y="152"/>
                    <a:pt x="837" y="157"/>
                  </a:cubicBezTo>
                  <a:cubicBezTo>
                    <a:pt x="834" y="156"/>
                    <a:pt x="833" y="155"/>
                    <a:pt x="838" y="153"/>
                  </a:cubicBezTo>
                  <a:cubicBezTo>
                    <a:pt x="836" y="150"/>
                    <a:pt x="830" y="154"/>
                    <a:pt x="827" y="154"/>
                  </a:cubicBezTo>
                  <a:cubicBezTo>
                    <a:pt x="826" y="156"/>
                    <a:pt x="824" y="157"/>
                    <a:pt x="823" y="159"/>
                  </a:cubicBezTo>
                  <a:cubicBezTo>
                    <a:pt x="826" y="160"/>
                    <a:pt x="826" y="162"/>
                    <a:pt x="822" y="166"/>
                  </a:cubicBezTo>
                  <a:cubicBezTo>
                    <a:pt x="822" y="166"/>
                    <a:pt x="822" y="166"/>
                    <a:pt x="822" y="166"/>
                  </a:cubicBezTo>
                  <a:cubicBezTo>
                    <a:pt x="830" y="165"/>
                    <a:pt x="842" y="165"/>
                    <a:pt x="845" y="159"/>
                  </a:cubicBezTo>
                  <a:cubicBezTo>
                    <a:pt x="845" y="161"/>
                    <a:pt x="845" y="161"/>
                    <a:pt x="845" y="161"/>
                  </a:cubicBezTo>
                  <a:cubicBezTo>
                    <a:pt x="849" y="161"/>
                    <a:pt x="853" y="158"/>
                    <a:pt x="857" y="155"/>
                  </a:cubicBezTo>
                  <a:cubicBezTo>
                    <a:pt x="860" y="152"/>
                    <a:pt x="863" y="150"/>
                    <a:pt x="867" y="152"/>
                  </a:cubicBezTo>
                  <a:cubicBezTo>
                    <a:pt x="868" y="155"/>
                    <a:pt x="869" y="151"/>
                    <a:pt x="871" y="155"/>
                  </a:cubicBezTo>
                  <a:cubicBezTo>
                    <a:pt x="874" y="152"/>
                    <a:pt x="874" y="152"/>
                    <a:pt x="874" y="152"/>
                  </a:cubicBezTo>
                  <a:cubicBezTo>
                    <a:pt x="883" y="139"/>
                    <a:pt x="883" y="139"/>
                    <a:pt x="883" y="139"/>
                  </a:cubicBezTo>
                  <a:cubicBezTo>
                    <a:pt x="878" y="135"/>
                    <a:pt x="878" y="135"/>
                    <a:pt x="878" y="135"/>
                  </a:cubicBezTo>
                  <a:cubicBezTo>
                    <a:pt x="877" y="135"/>
                    <a:pt x="876" y="134"/>
                    <a:pt x="874" y="133"/>
                  </a:cubicBezTo>
                  <a:cubicBezTo>
                    <a:pt x="875" y="133"/>
                    <a:pt x="876" y="133"/>
                    <a:pt x="877" y="133"/>
                  </a:cubicBezTo>
                  <a:cubicBezTo>
                    <a:pt x="874" y="130"/>
                    <a:pt x="871" y="126"/>
                    <a:pt x="868" y="123"/>
                  </a:cubicBezTo>
                  <a:cubicBezTo>
                    <a:pt x="869" y="123"/>
                    <a:pt x="869" y="123"/>
                    <a:pt x="869" y="123"/>
                  </a:cubicBezTo>
                  <a:cubicBezTo>
                    <a:pt x="862" y="121"/>
                    <a:pt x="857" y="120"/>
                    <a:pt x="853" y="120"/>
                  </a:cubicBezTo>
                  <a:cubicBezTo>
                    <a:pt x="851" y="121"/>
                    <a:pt x="851" y="122"/>
                    <a:pt x="849" y="122"/>
                  </a:cubicBezTo>
                  <a:cubicBezTo>
                    <a:pt x="847" y="122"/>
                    <a:pt x="846" y="121"/>
                    <a:pt x="845" y="120"/>
                  </a:cubicBezTo>
                  <a:cubicBezTo>
                    <a:pt x="845" y="120"/>
                    <a:pt x="845" y="120"/>
                    <a:pt x="845" y="120"/>
                  </a:cubicBezTo>
                  <a:cubicBezTo>
                    <a:pt x="845" y="120"/>
                    <a:pt x="845" y="120"/>
                    <a:pt x="845" y="120"/>
                  </a:cubicBezTo>
                  <a:cubicBezTo>
                    <a:pt x="843" y="118"/>
                    <a:pt x="843" y="115"/>
                    <a:pt x="841" y="112"/>
                  </a:cubicBezTo>
                  <a:cubicBezTo>
                    <a:pt x="844" y="114"/>
                    <a:pt x="847" y="116"/>
                    <a:pt x="850" y="118"/>
                  </a:cubicBezTo>
                  <a:cubicBezTo>
                    <a:pt x="853" y="116"/>
                    <a:pt x="854" y="113"/>
                    <a:pt x="851" y="108"/>
                  </a:cubicBezTo>
                  <a:cubicBezTo>
                    <a:pt x="853" y="109"/>
                    <a:pt x="855" y="107"/>
                    <a:pt x="853" y="105"/>
                  </a:cubicBezTo>
                  <a:cubicBezTo>
                    <a:pt x="852" y="106"/>
                    <a:pt x="845" y="103"/>
                    <a:pt x="846" y="107"/>
                  </a:cubicBezTo>
                  <a:cubicBezTo>
                    <a:pt x="841" y="104"/>
                    <a:pt x="836" y="99"/>
                    <a:pt x="829" y="95"/>
                  </a:cubicBezTo>
                  <a:cubicBezTo>
                    <a:pt x="823" y="91"/>
                    <a:pt x="815" y="88"/>
                    <a:pt x="806" y="89"/>
                  </a:cubicBezTo>
                  <a:cubicBezTo>
                    <a:pt x="818" y="89"/>
                    <a:pt x="798" y="83"/>
                    <a:pt x="811" y="85"/>
                  </a:cubicBezTo>
                  <a:cubicBezTo>
                    <a:pt x="807" y="81"/>
                    <a:pt x="805" y="82"/>
                    <a:pt x="803" y="83"/>
                  </a:cubicBezTo>
                  <a:cubicBezTo>
                    <a:pt x="802" y="84"/>
                    <a:pt x="801" y="85"/>
                    <a:pt x="800" y="85"/>
                  </a:cubicBezTo>
                  <a:cubicBezTo>
                    <a:pt x="798" y="86"/>
                    <a:pt x="797" y="86"/>
                    <a:pt x="795" y="85"/>
                  </a:cubicBezTo>
                  <a:cubicBezTo>
                    <a:pt x="795" y="84"/>
                    <a:pt x="796" y="84"/>
                    <a:pt x="797" y="85"/>
                  </a:cubicBezTo>
                  <a:cubicBezTo>
                    <a:pt x="798" y="85"/>
                    <a:pt x="799" y="85"/>
                    <a:pt x="800" y="85"/>
                  </a:cubicBezTo>
                  <a:cubicBezTo>
                    <a:pt x="800" y="85"/>
                    <a:pt x="801" y="84"/>
                    <a:pt x="801" y="83"/>
                  </a:cubicBezTo>
                  <a:cubicBezTo>
                    <a:pt x="801" y="83"/>
                    <a:pt x="799" y="82"/>
                    <a:pt x="797" y="82"/>
                  </a:cubicBezTo>
                  <a:cubicBezTo>
                    <a:pt x="795" y="82"/>
                    <a:pt x="794" y="81"/>
                    <a:pt x="792" y="81"/>
                  </a:cubicBezTo>
                  <a:cubicBezTo>
                    <a:pt x="789" y="81"/>
                    <a:pt x="786" y="82"/>
                    <a:pt x="782" y="82"/>
                  </a:cubicBezTo>
                  <a:cubicBezTo>
                    <a:pt x="776" y="83"/>
                    <a:pt x="770" y="84"/>
                    <a:pt x="763" y="82"/>
                  </a:cubicBezTo>
                  <a:cubicBezTo>
                    <a:pt x="763" y="78"/>
                    <a:pt x="763" y="78"/>
                    <a:pt x="763" y="78"/>
                  </a:cubicBezTo>
                  <a:lnTo>
                    <a:pt x="755" y="78"/>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1" name="Freeform 1468"/>
            <p:cNvSpPr>
              <a:spLocks/>
            </p:cNvSpPr>
            <p:nvPr/>
          </p:nvSpPr>
          <p:spPr bwMode="auto">
            <a:xfrm>
              <a:off x="2966" y="1455"/>
              <a:ext cx="316" cy="63"/>
            </a:xfrm>
            <a:custGeom>
              <a:avLst/>
              <a:gdLst>
                <a:gd name="T0" fmla="*/ 102 w 139"/>
                <a:gd name="T1" fmla="*/ 16 h 28"/>
                <a:gd name="T2" fmla="*/ 112 w 139"/>
                <a:gd name="T3" fmla="*/ 19 h 28"/>
                <a:gd name="T4" fmla="*/ 109 w 139"/>
                <a:gd name="T5" fmla="*/ 22 h 28"/>
                <a:gd name="T6" fmla="*/ 116 w 139"/>
                <a:gd name="T7" fmla="*/ 16 h 28"/>
                <a:gd name="T8" fmla="*/ 104 w 139"/>
                <a:gd name="T9" fmla="*/ 26 h 28"/>
                <a:gd name="T10" fmla="*/ 125 w 139"/>
                <a:gd name="T11" fmla="*/ 25 h 28"/>
                <a:gd name="T12" fmla="*/ 120 w 139"/>
                <a:gd name="T13" fmla="*/ 21 h 28"/>
                <a:gd name="T14" fmla="*/ 135 w 139"/>
                <a:gd name="T15" fmla="*/ 19 h 28"/>
                <a:gd name="T16" fmla="*/ 136 w 139"/>
                <a:gd name="T17" fmla="*/ 14 h 28"/>
                <a:gd name="T18" fmla="*/ 137 w 139"/>
                <a:gd name="T19" fmla="*/ 13 h 28"/>
                <a:gd name="T20" fmla="*/ 139 w 139"/>
                <a:gd name="T21" fmla="*/ 13 h 28"/>
                <a:gd name="T22" fmla="*/ 138 w 139"/>
                <a:gd name="T23" fmla="*/ 13 h 28"/>
                <a:gd name="T24" fmla="*/ 137 w 139"/>
                <a:gd name="T25" fmla="*/ 10 h 28"/>
                <a:gd name="T26" fmla="*/ 125 w 139"/>
                <a:gd name="T27" fmla="*/ 6 h 28"/>
                <a:gd name="T28" fmla="*/ 109 w 139"/>
                <a:gd name="T29" fmla="*/ 9 h 28"/>
                <a:gd name="T30" fmla="*/ 104 w 139"/>
                <a:gd name="T31" fmla="*/ 9 h 28"/>
                <a:gd name="T32" fmla="*/ 102 w 139"/>
                <a:gd name="T33" fmla="*/ 9 h 28"/>
                <a:gd name="T34" fmla="*/ 106 w 139"/>
                <a:gd name="T35" fmla="*/ 6 h 28"/>
                <a:gd name="T36" fmla="*/ 96 w 139"/>
                <a:gd name="T37" fmla="*/ 8 h 28"/>
                <a:gd name="T38" fmla="*/ 78 w 139"/>
                <a:gd name="T39" fmla="*/ 7 h 28"/>
                <a:gd name="T40" fmla="*/ 77 w 139"/>
                <a:gd name="T41" fmla="*/ 5 h 28"/>
                <a:gd name="T42" fmla="*/ 76 w 139"/>
                <a:gd name="T43" fmla="*/ 7 h 28"/>
                <a:gd name="T44" fmla="*/ 0 w 139"/>
                <a:gd name="T45" fmla="*/ 0 h 28"/>
                <a:gd name="T46" fmla="*/ 10 w 139"/>
                <a:gd name="T47" fmla="*/ 4 h 28"/>
                <a:gd name="T48" fmla="*/ 14 w 139"/>
                <a:gd name="T49" fmla="*/ 11 h 28"/>
                <a:gd name="T50" fmla="*/ 6 w 139"/>
                <a:gd name="T51" fmla="*/ 10 h 28"/>
                <a:gd name="T52" fmla="*/ 7 w 139"/>
                <a:gd name="T53" fmla="*/ 17 h 28"/>
                <a:gd name="T54" fmla="*/ 28 w 139"/>
                <a:gd name="T55" fmla="*/ 12 h 28"/>
                <a:gd name="T56" fmla="*/ 31 w 139"/>
                <a:gd name="T57" fmla="*/ 18 h 28"/>
                <a:gd name="T58" fmla="*/ 29 w 139"/>
                <a:gd name="T59" fmla="*/ 18 h 28"/>
                <a:gd name="T60" fmla="*/ 43 w 139"/>
                <a:gd name="T61" fmla="*/ 18 h 28"/>
                <a:gd name="T62" fmla="*/ 43 w 139"/>
                <a:gd name="T63" fmla="*/ 22 h 28"/>
                <a:gd name="T64" fmla="*/ 61 w 139"/>
                <a:gd name="T65" fmla="*/ 20 h 28"/>
                <a:gd name="T66" fmla="*/ 61 w 139"/>
                <a:gd name="T67" fmla="*/ 21 h 28"/>
                <a:gd name="T68" fmla="*/ 84 w 139"/>
                <a:gd name="T69" fmla="*/ 20 h 28"/>
                <a:gd name="T70" fmla="*/ 77 w 139"/>
                <a:gd name="T71" fmla="*/ 24 h 28"/>
                <a:gd name="T72" fmla="*/ 87 w 139"/>
                <a:gd name="T73" fmla="*/ 23 h 28"/>
                <a:gd name="T74" fmla="*/ 84 w 139"/>
                <a:gd name="T75" fmla="*/ 27 h 28"/>
                <a:gd name="T76" fmla="*/ 103 w 139"/>
                <a:gd name="T77" fmla="*/ 21 h 28"/>
                <a:gd name="T78" fmla="*/ 102 w 139"/>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28">
                  <a:moveTo>
                    <a:pt x="102" y="16"/>
                  </a:moveTo>
                  <a:cubicBezTo>
                    <a:pt x="104" y="14"/>
                    <a:pt x="112" y="16"/>
                    <a:pt x="112" y="19"/>
                  </a:cubicBezTo>
                  <a:cubicBezTo>
                    <a:pt x="111" y="20"/>
                    <a:pt x="106" y="20"/>
                    <a:pt x="109" y="22"/>
                  </a:cubicBezTo>
                  <a:cubicBezTo>
                    <a:pt x="116" y="16"/>
                    <a:pt x="116" y="16"/>
                    <a:pt x="116" y="16"/>
                  </a:cubicBezTo>
                  <a:cubicBezTo>
                    <a:pt x="124" y="21"/>
                    <a:pt x="109" y="24"/>
                    <a:pt x="104" y="26"/>
                  </a:cubicBezTo>
                  <a:cubicBezTo>
                    <a:pt x="113" y="28"/>
                    <a:pt x="116" y="24"/>
                    <a:pt x="125" y="25"/>
                  </a:cubicBezTo>
                  <a:cubicBezTo>
                    <a:pt x="123" y="24"/>
                    <a:pt x="121" y="22"/>
                    <a:pt x="120" y="21"/>
                  </a:cubicBezTo>
                  <a:cubicBezTo>
                    <a:pt x="120" y="16"/>
                    <a:pt x="128" y="19"/>
                    <a:pt x="135" y="19"/>
                  </a:cubicBezTo>
                  <a:cubicBezTo>
                    <a:pt x="131" y="17"/>
                    <a:pt x="133" y="15"/>
                    <a:pt x="136" y="14"/>
                  </a:cubicBezTo>
                  <a:cubicBezTo>
                    <a:pt x="137" y="14"/>
                    <a:pt x="137" y="13"/>
                    <a:pt x="137" y="13"/>
                  </a:cubicBezTo>
                  <a:cubicBezTo>
                    <a:pt x="139" y="13"/>
                    <a:pt x="139" y="13"/>
                    <a:pt x="139" y="13"/>
                  </a:cubicBezTo>
                  <a:cubicBezTo>
                    <a:pt x="138" y="13"/>
                    <a:pt x="138" y="13"/>
                    <a:pt x="138" y="13"/>
                  </a:cubicBezTo>
                  <a:cubicBezTo>
                    <a:pt x="138" y="12"/>
                    <a:pt x="138" y="11"/>
                    <a:pt x="137" y="10"/>
                  </a:cubicBezTo>
                  <a:cubicBezTo>
                    <a:pt x="132" y="11"/>
                    <a:pt x="128" y="7"/>
                    <a:pt x="125" y="6"/>
                  </a:cubicBezTo>
                  <a:cubicBezTo>
                    <a:pt x="128" y="14"/>
                    <a:pt x="114" y="7"/>
                    <a:pt x="109" y="9"/>
                  </a:cubicBezTo>
                  <a:cubicBezTo>
                    <a:pt x="104" y="9"/>
                    <a:pt x="104" y="9"/>
                    <a:pt x="104" y="9"/>
                  </a:cubicBezTo>
                  <a:cubicBezTo>
                    <a:pt x="102" y="9"/>
                    <a:pt x="102" y="9"/>
                    <a:pt x="102" y="9"/>
                  </a:cubicBezTo>
                  <a:cubicBezTo>
                    <a:pt x="102" y="8"/>
                    <a:pt x="103" y="7"/>
                    <a:pt x="106" y="6"/>
                  </a:cubicBezTo>
                  <a:cubicBezTo>
                    <a:pt x="103" y="7"/>
                    <a:pt x="96" y="6"/>
                    <a:pt x="96" y="8"/>
                  </a:cubicBezTo>
                  <a:cubicBezTo>
                    <a:pt x="78" y="7"/>
                    <a:pt x="78" y="7"/>
                    <a:pt x="78" y="7"/>
                  </a:cubicBezTo>
                  <a:cubicBezTo>
                    <a:pt x="78" y="6"/>
                    <a:pt x="77" y="6"/>
                    <a:pt x="77" y="5"/>
                  </a:cubicBezTo>
                  <a:cubicBezTo>
                    <a:pt x="76" y="6"/>
                    <a:pt x="76" y="6"/>
                    <a:pt x="76" y="7"/>
                  </a:cubicBezTo>
                  <a:cubicBezTo>
                    <a:pt x="51" y="4"/>
                    <a:pt x="25" y="2"/>
                    <a:pt x="0" y="0"/>
                  </a:cubicBezTo>
                  <a:cubicBezTo>
                    <a:pt x="3" y="1"/>
                    <a:pt x="6" y="3"/>
                    <a:pt x="10" y="4"/>
                  </a:cubicBezTo>
                  <a:cubicBezTo>
                    <a:pt x="4" y="9"/>
                    <a:pt x="17" y="6"/>
                    <a:pt x="14" y="11"/>
                  </a:cubicBezTo>
                  <a:cubicBezTo>
                    <a:pt x="12" y="12"/>
                    <a:pt x="8" y="11"/>
                    <a:pt x="6" y="10"/>
                  </a:cubicBezTo>
                  <a:cubicBezTo>
                    <a:pt x="5" y="12"/>
                    <a:pt x="8" y="15"/>
                    <a:pt x="7" y="17"/>
                  </a:cubicBezTo>
                  <a:cubicBezTo>
                    <a:pt x="17" y="21"/>
                    <a:pt x="19" y="10"/>
                    <a:pt x="28" y="12"/>
                  </a:cubicBezTo>
                  <a:cubicBezTo>
                    <a:pt x="28" y="15"/>
                    <a:pt x="25" y="18"/>
                    <a:pt x="31" y="18"/>
                  </a:cubicBezTo>
                  <a:cubicBezTo>
                    <a:pt x="29" y="18"/>
                    <a:pt x="29" y="18"/>
                    <a:pt x="29" y="18"/>
                  </a:cubicBezTo>
                  <a:cubicBezTo>
                    <a:pt x="39" y="16"/>
                    <a:pt x="36" y="26"/>
                    <a:pt x="43" y="18"/>
                  </a:cubicBezTo>
                  <a:cubicBezTo>
                    <a:pt x="43" y="22"/>
                    <a:pt x="43" y="22"/>
                    <a:pt x="43" y="22"/>
                  </a:cubicBezTo>
                  <a:cubicBezTo>
                    <a:pt x="47" y="20"/>
                    <a:pt x="56" y="20"/>
                    <a:pt x="61" y="20"/>
                  </a:cubicBezTo>
                  <a:cubicBezTo>
                    <a:pt x="61" y="21"/>
                    <a:pt x="61" y="21"/>
                    <a:pt x="61" y="21"/>
                  </a:cubicBezTo>
                  <a:cubicBezTo>
                    <a:pt x="75" y="17"/>
                    <a:pt x="69" y="21"/>
                    <a:pt x="84" y="20"/>
                  </a:cubicBezTo>
                  <a:cubicBezTo>
                    <a:pt x="77" y="24"/>
                    <a:pt x="77" y="24"/>
                    <a:pt x="77" y="24"/>
                  </a:cubicBezTo>
                  <a:cubicBezTo>
                    <a:pt x="82" y="27"/>
                    <a:pt x="83" y="22"/>
                    <a:pt x="87" y="23"/>
                  </a:cubicBezTo>
                  <a:cubicBezTo>
                    <a:pt x="87" y="23"/>
                    <a:pt x="87" y="27"/>
                    <a:pt x="84" y="27"/>
                  </a:cubicBezTo>
                  <a:cubicBezTo>
                    <a:pt x="103" y="21"/>
                    <a:pt x="103" y="21"/>
                    <a:pt x="103" y="21"/>
                  </a:cubicBezTo>
                  <a:cubicBezTo>
                    <a:pt x="108" y="19"/>
                    <a:pt x="103" y="18"/>
                    <a:pt x="102" y="16"/>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2" name="Freeform 1469"/>
            <p:cNvSpPr>
              <a:spLocks/>
            </p:cNvSpPr>
            <p:nvPr/>
          </p:nvSpPr>
          <p:spPr bwMode="auto">
            <a:xfrm>
              <a:off x="2907" y="1688"/>
              <a:ext cx="204" cy="40"/>
            </a:xfrm>
            <a:custGeom>
              <a:avLst/>
              <a:gdLst>
                <a:gd name="T0" fmla="*/ 81 w 90"/>
                <a:gd name="T1" fmla="*/ 14 h 18"/>
                <a:gd name="T2" fmla="*/ 86 w 90"/>
                <a:gd name="T3" fmla="*/ 4 h 18"/>
                <a:gd name="T4" fmla="*/ 79 w 90"/>
                <a:gd name="T5" fmla="*/ 6 h 18"/>
                <a:gd name="T6" fmla="*/ 80 w 90"/>
                <a:gd name="T7" fmla="*/ 4 h 18"/>
                <a:gd name="T8" fmla="*/ 72 w 90"/>
                <a:gd name="T9" fmla="*/ 4 h 18"/>
                <a:gd name="T10" fmla="*/ 74 w 90"/>
                <a:gd name="T11" fmla="*/ 10 h 18"/>
                <a:gd name="T12" fmla="*/ 63 w 90"/>
                <a:gd name="T13" fmla="*/ 2 h 18"/>
                <a:gd name="T14" fmla="*/ 50 w 90"/>
                <a:gd name="T15" fmla="*/ 2 h 18"/>
                <a:gd name="T16" fmla="*/ 51 w 90"/>
                <a:gd name="T17" fmla="*/ 1 h 18"/>
                <a:gd name="T18" fmla="*/ 49 w 90"/>
                <a:gd name="T19" fmla="*/ 2 h 18"/>
                <a:gd name="T20" fmla="*/ 8 w 90"/>
                <a:gd name="T21" fmla="*/ 0 h 18"/>
                <a:gd name="T22" fmla="*/ 6 w 90"/>
                <a:gd name="T23" fmla="*/ 10 h 18"/>
                <a:gd name="T24" fmla="*/ 28 w 90"/>
                <a:gd name="T25" fmla="*/ 9 h 18"/>
                <a:gd name="T26" fmla="*/ 29 w 90"/>
                <a:gd name="T27" fmla="*/ 12 h 18"/>
                <a:gd name="T28" fmla="*/ 35 w 90"/>
                <a:gd name="T29" fmla="*/ 7 h 18"/>
                <a:gd name="T30" fmla="*/ 30 w 90"/>
                <a:gd name="T31" fmla="*/ 6 h 18"/>
                <a:gd name="T32" fmla="*/ 54 w 90"/>
                <a:gd name="T33" fmla="*/ 7 h 18"/>
                <a:gd name="T34" fmla="*/ 36 w 90"/>
                <a:gd name="T35" fmla="*/ 10 h 18"/>
                <a:gd name="T36" fmla="*/ 36 w 90"/>
                <a:gd name="T37" fmla="*/ 14 h 18"/>
                <a:gd name="T38" fmla="*/ 81 w 90"/>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8">
                  <a:moveTo>
                    <a:pt x="81" y="14"/>
                  </a:moveTo>
                  <a:cubicBezTo>
                    <a:pt x="69" y="8"/>
                    <a:pt x="90" y="11"/>
                    <a:pt x="86" y="4"/>
                  </a:cubicBezTo>
                  <a:cubicBezTo>
                    <a:pt x="79" y="6"/>
                    <a:pt x="79" y="6"/>
                    <a:pt x="79" y="6"/>
                  </a:cubicBezTo>
                  <a:cubicBezTo>
                    <a:pt x="80" y="4"/>
                    <a:pt x="80" y="4"/>
                    <a:pt x="80" y="4"/>
                  </a:cubicBezTo>
                  <a:cubicBezTo>
                    <a:pt x="72" y="4"/>
                    <a:pt x="72" y="4"/>
                    <a:pt x="72" y="4"/>
                  </a:cubicBezTo>
                  <a:cubicBezTo>
                    <a:pt x="73" y="7"/>
                    <a:pt x="74" y="7"/>
                    <a:pt x="74" y="10"/>
                  </a:cubicBezTo>
                  <a:cubicBezTo>
                    <a:pt x="63" y="8"/>
                    <a:pt x="71" y="6"/>
                    <a:pt x="63" y="2"/>
                  </a:cubicBezTo>
                  <a:cubicBezTo>
                    <a:pt x="50" y="2"/>
                    <a:pt x="50" y="2"/>
                    <a:pt x="50" y="2"/>
                  </a:cubicBezTo>
                  <a:cubicBezTo>
                    <a:pt x="51" y="1"/>
                    <a:pt x="51" y="1"/>
                    <a:pt x="51" y="1"/>
                  </a:cubicBezTo>
                  <a:cubicBezTo>
                    <a:pt x="50" y="1"/>
                    <a:pt x="50" y="1"/>
                    <a:pt x="49" y="2"/>
                  </a:cubicBezTo>
                  <a:cubicBezTo>
                    <a:pt x="8" y="0"/>
                    <a:pt x="8" y="0"/>
                    <a:pt x="8" y="0"/>
                  </a:cubicBezTo>
                  <a:cubicBezTo>
                    <a:pt x="0" y="2"/>
                    <a:pt x="12" y="6"/>
                    <a:pt x="6" y="10"/>
                  </a:cubicBezTo>
                  <a:cubicBezTo>
                    <a:pt x="14" y="10"/>
                    <a:pt x="27" y="14"/>
                    <a:pt x="28" y="9"/>
                  </a:cubicBezTo>
                  <a:cubicBezTo>
                    <a:pt x="28" y="9"/>
                    <a:pt x="27" y="11"/>
                    <a:pt x="29" y="12"/>
                  </a:cubicBezTo>
                  <a:cubicBezTo>
                    <a:pt x="35" y="7"/>
                    <a:pt x="35" y="7"/>
                    <a:pt x="35" y="7"/>
                  </a:cubicBezTo>
                  <a:cubicBezTo>
                    <a:pt x="30" y="6"/>
                    <a:pt x="30" y="6"/>
                    <a:pt x="30" y="6"/>
                  </a:cubicBezTo>
                  <a:cubicBezTo>
                    <a:pt x="35" y="1"/>
                    <a:pt x="52" y="3"/>
                    <a:pt x="54" y="7"/>
                  </a:cubicBezTo>
                  <a:cubicBezTo>
                    <a:pt x="45" y="8"/>
                    <a:pt x="49" y="14"/>
                    <a:pt x="36" y="10"/>
                  </a:cubicBezTo>
                  <a:cubicBezTo>
                    <a:pt x="37" y="11"/>
                    <a:pt x="39" y="14"/>
                    <a:pt x="36" y="14"/>
                  </a:cubicBezTo>
                  <a:cubicBezTo>
                    <a:pt x="51" y="14"/>
                    <a:pt x="65" y="18"/>
                    <a:pt x="81" y="14"/>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3" name="Freeform 1470"/>
            <p:cNvSpPr>
              <a:spLocks/>
            </p:cNvSpPr>
            <p:nvPr/>
          </p:nvSpPr>
          <p:spPr bwMode="auto">
            <a:xfrm>
              <a:off x="2785" y="2904"/>
              <a:ext cx="193" cy="86"/>
            </a:xfrm>
            <a:custGeom>
              <a:avLst/>
              <a:gdLst>
                <a:gd name="T0" fmla="*/ 59 w 85"/>
                <a:gd name="T1" fmla="*/ 10 h 38"/>
                <a:gd name="T2" fmla="*/ 62 w 85"/>
                <a:gd name="T3" fmla="*/ 7 h 38"/>
                <a:gd name="T4" fmla="*/ 70 w 85"/>
                <a:gd name="T5" fmla="*/ 7 h 38"/>
                <a:gd name="T6" fmla="*/ 85 w 85"/>
                <a:gd name="T7" fmla="*/ 7 h 38"/>
                <a:gd name="T8" fmla="*/ 78 w 85"/>
                <a:gd name="T9" fmla="*/ 4 h 38"/>
                <a:gd name="T10" fmla="*/ 70 w 85"/>
                <a:gd name="T11" fmla="*/ 3 h 38"/>
                <a:gd name="T12" fmla="*/ 69 w 85"/>
                <a:gd name="T13" fmla="*/ 6 h 38"/>
                <a:gd name="T14" fmla="*/ 58 w 85"/>
                <a:gd name="T15" fmla="*/ 7 h 38"/>
                <a:gd name="T16" fmla="*/ 47 w 85"/>
                <a:gd name="T17" fmla="*/ 9 h 38"/>
                <a:gd name="T18" fmla="*/ 43 w 85"/>
                <a:gd name="T19" fmla="*/ 11 h 38"/>
                <a:gd name="T20" fmla="*/ 28 w 85"/>
                <a:gd name="T21" fmla="*/ 10 h 38"/>
                <a:gd name="T22" fmla="*/ 28 w 85"/>
                <a:gd name="T23" fmla="*/ 8 h 38"/>
                <a:gd name="T24" fmla="*/ 43 w 85"/>
                <a:gd name="T25" fmla="*/ 6 h 38"/>
                <a:gd name="T26" fmla="*/ 58 w 85"/>
                <a:gd name="T27" fmla="*/ 6 h 38"/>
                <a:gd name="T28" fmla="*/ 42 w 85"/>
                <a:gd name="T29" fmla="*/ 6 h 38"/>
                <a:gd name="T30" fmla="*/ 32 w 85"/>
                <a:gd name="T31" fmla="*/ 4 h 38"/>
                <a:gd name="T32" fmla="*/ 36 w 85"/>
                <a:gd name="T33" fmla="*/ 0 h 38"/>
                <a:gd name="T34" fmla="*/ 17 w 85"/>
                <a:gd name="T35" fmla="*/ 5 h 38"/>
                <a:gd name="T36" fmla="*/ 0 w 85"/>
                <a:gd name="T37" fmla="*/ 12 h 38"/>
                <a:gd name="T38" fmla="*/ 6 w 85"/>
                <a:gd name="T39" fmla="*/ 10 h 38"/>
                <a:gd name="T40" fmla="*/ 3 w 85"/>
                <a:gd name="T41" fmla="*/ 11 h 38"/>
                <a:gd name="T42" fmla="*/ 13 w 85"/>
                <a:gd name="T43" fmla="*/ 8 h 38"/>
                <a:gd name="T44" fmla="*/ 21 w 85"/>
                <a:gd name="T45" fmla="*/ 7 h 38"/>
                <a:gd name="T46" fmla="*/ 18 w 85"/>
                <a:gd name="T47" fmla="*/ 8 h 38"/>
                <a:gd name="T48" fmla="*/ 14 w 85"/>
                <a:gd name="T49" fmla="*/ 9 h 38"/>
                <a:gd name="T50" fmla="*/ 18 w 85"/>
                <a:gd name="T51" fmla="*/ 9 h 38"/>
                <a:gd name="T52" fmla="*/ 19 w 85"/>
                <a:gd name="T53" fmla="*/ 10 h 38"/>
                <a:gd name="T54" fmla="*/ 11 w 85"/>
                <a:gd name="T55" fmla="*/ 11 h 38"/>
                <a:gd name="T56" fmla="*/ 31 w 85"/>
                <a:gd name="T57" fmla="*/ 12 h 38"/>
                <a:gd name="T58" fmla="*/ 13 w 85"/>
                <a:gd name="T59" fmla="*/ 12 h 38"/>
                <a:gd name="T60" fmla="*/ 25 w 85"/>
                <a:gd name="T61" fmla="*/ 13 h 38"/>
                <a:gd name="T62" fmla="*/ 13 w 85"/>
                <a:gd name="T63" fmla="*/ 15 h 38"/>
                <a:gd name="T64" fmla="*/ 21 w 85"/>
                <a:gd name="T65" fmla="*/ 15 h 38"/>
                <a:gd name="T66" fmla="*/ 17 w 85"/>
                <a:gd name="T67" fmla="*/ 15 h 38"/>
                <a:gd name="T68" fmla="*/ 5 w 85"/>
                <a:gd name="T69" fmla="*/ 15 h 38"/>
                <a:gd name="T70" fmla="*/ 5 w 85"/>
                <a:gd name="T71" fmla="*/ 15 h 38"/>
                <a:gd name="T72" fmla="*/ 7 w 85"/>
                <a:gd name="T73" fmla="*/ 16 h 38"/>
                <a:gd name="T74" fmla="*/ 37 w 85"/>
                <a:gd name="T75" fmla="*/ 35 h 38"/>
                <a:gd name="T76" fmla="*/ 38 w 85"/>
                <a:gd name="T77" fmla="*/ 33 h 38"/>
                <a:gd name="T78" fmla="*/ 49 w 85"/>
                <a:gd name="T79" fmla="*/ 38 h 38"/>
                <a:gd name="T80" fmla="*/ 49 w 85"/>
                <a:gd name="T81" fmla="*/ 32 h 38"/>
                <a:gd name="T82" fmla="*/ 66 w 85"/>
                <a:gd name="T83" fmla="*/ 35 h 38"/>
                <a:gd name="T84" fmla="*/ 69 w 85"/>
                <a:gd name="T85" fmla="*/ 29 h 38"/>
                <a:gd name="T86" fmla="*/ 64 w 85"/>
                <a:gd name="T87" fmla="*/ 23 h 38"/>
                <a:gd name="T88" fmla="*/ 43 w 85"/>
                <a:gd name="T89" fmla="*/ 16 h 38"/>
                <a:gd name="T90" fmla="*/ 62 w 85"/>
                <a:gd name="T91" fmla="*/ 11 h 38"/>
                <a:gd name="T92" fmla="*/ 74 w 85"/>
                <a:gd name="T93" fmla="*/ 14 h 38"/>
                <a:gd name="T94" fmla="*/ 83 w 85"/>
                <a:gd name="T95" fmla="*/ 10 h 38"/>
                <a:gd name="T96" fmla="*/ 59 w 85"/>
                <a:gd name="T9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38">
                  <a:moveTo>
                    <a:pt x="59" y="10"/>
                  </a:moveTo>
                  <a:cubicBezTo>
                    <a:pt x="60" y="9"/>
                    <a:pt x="61" y="8"/>
                    <a:pt x="62" y="7"/>
                  </a:cubicBezTo>
                  <a:cubicBezTo>
                    <a:pt x="64" y="7"/>
                    <a:pt x="67" y="7"/>
                    <a:pt x="70" y="7"/>
                  </a:cubicBezTo>
                  <a:cubicBezTo>
                    <a:pt x="76" y="8"/>
                    <a:pt x="81" y="10"/>
                    <a:pt x="85" y="7"/>
                  </a:cubicBezTo>
                  <a:cubicBezTo>
                    <a:pt x="85" y="6"/>
                    <a:pt x="82" y="5"/>
                    <a:pt x="78" y="4"/>
                  </a:cubicBezTo>
                  <a:cubicBezTo>
                    <a:pt x="75" y="4"/>
                    <a:pt x="72" y="3"/>
                    <a:pt x="70" y="3"/>
                  </a:cubicBezTo>
                  <a:cubicBezTo>
                    <a:pt x="73" y="4"/>
                    <a:pt x="72" y="5"/>
                    <a:pt x="69" y="6"/>
                  </a:cubicBezTo>
                  <a:cubicBezTo>
                    <a:pt x="67" y="7"/>
                    <a:pt x="63" y="7"/>
                    <a:pt x="58" y="7"/>
                  </a:cubicBezTo>
                  <a:cubicBezTo>
                    <a:pt x="54" y="8"/>
                    <a:pt x="50" y="8"/>
                    <a:pt x="47" y="9"/>
                  </a:cubicBezTo>
                  <a:cubicBezTo>
                    <a:pt x="44" y="9"/>
                    <a:pt x="42" y="10"/>
                    <a:pt x="43" y="11"/>
                  </a:cubicBezTo>
                  <a:cubicBezTo>
                    <a:pt x="34" y="11"/>
                    <a:pt x="30" y="11"/>
                    <a:pt x="28" y="10"/>
                  </a:cubicBezTo>
                  <a:cubicBezTo>
                    <a:pt x="26" y="10"/>
                    <a:pt x="26" y="9"/>
                    <a:pt x="28" y="8"/>
                  </a:cubicBezTo>
                  <a:cubicBezTo>
                    <a:pt x="36" y="6"/>
                    <a:pt x="39" y="6"/>
                    <a:pt x="43" y="6"/>
                  </a:cubicBezTo>
                  <a:cubicBezTo>
                    <a:pt x="46" y="6"/>
                    <a:pt x="50" y="7"/>
                    <a:pt x="58" y="6"/>
                  </a:cubicBezTo>
                  <a:cubicBezTo>
                    <a:pt x="54" y="4"/>
                    <a:pt x="51" y="5"/>
                    <a:pt x="42" y="6"/>
                  </a:cubicBezTo>
                  <a:cubicBezTo>
                    <a:pt x="42" y="4"/>
                    <a:pt x="36" y="4"/>
                    <a:pt x="32" y="4"/>
                  </a:cubicBezTo>
                  <a:cubicBezTo>
                    <a:pt x="29" y="4"/>
                    <a:pt x="28" y="4"/>
                    <a:pt x="36" y="0"/>
                  </a:cubicBezTo>
                  <a:cubicBezTo>
                    <a:pt x="31" y="1"/>
                    <a:pt x="25" y="3"/>
                    <a:pt x="17" y="5"/>
                  </a:cubicBezTo>
                  <a:cubicBezTo>
                    <a:pt x="3" y="10"/>
                    <a:pt x="11" y="8"/>
                    <a:pt x="0" y="12"/>
                  </a:cubicBezTo>
                  <a:cubicBezTo>
                    <a:pt x="6" y="10"/>
                    <a:pt x="6" y="10"/>
                    <a:pt x="6" y="10"/>
                  </a:cubicBezTo>
                  <a:cubicBezTo>
                    <a:pt x="5" y="11"/>
                    <a:pt x="4" y="11"/>
                    <a:pt x="3" y="11"/>
                  </a:cubicBezTo>
                  <a:cubicBezTo>
                    <a:pt x="5" y="10"/>
                    <a:pt x="9" y="9"/>
                    <a:pt x="13" y="8"/>
                  </a:cubicBezTo>
                  <a:cubicBezTo>
                    <a:pt x="16" y="7"/>
                    <a:pt x="20" y="7"/>
                    <a:pt x="21" y="7"/>
                  </a:cubicBezTo>
                  <a:cubicBezTo>
                    <a:pt x="21" y="7"/>
                    <a:pt x="23" y="7"/>
                    <a:pt x="18" y="8"/>
                  </a:cubicBezTo>
                  <a:cubicBezTo>
                    <a:pt x="14" y="9"/>
                    <a:pt x="14" y="9"/>
                    <a:pt x="14" y="9"/>
                  </a:cubicBezTo>
                  <a:cubicBezTo>
                    <a:pt x="12" y="10"/>
                    <a:pt x="15" y="9"/>
                    <a:pt x="18" y="9"/>
                  </a:cubicBezTo>
                  <a:cubicBezTo>
                    <a:pt x="21" y="9"/>
                    <a:pt x="24" y="9"/>
                    <a:pt x="19" y="10"/>
                  </a:cubicBezTo>
                  <a:cubicBezTo>
                    <a:pt x="15" y="10"/>
                    <a:pt x="13" y="11"/>
                    <a:pt x="11" y="11"/>
                  </a:cubicBezTo>
                  <a:cubicBezTo>
                    <a:pt x="23" y="9"/>
                    <a:pt x="23" y="11"/>
                    <a:pt x="31" y="12"/>
                  </a:cubicBezTo>
                  <a:cubicBezTo>
                    <a:pt x="25" y="12"/>
                    <a:pt x="19" y="12"/>
                    <a:pt x="13" y="12"/>
                  </a:cubicBezTo>
                  <a:cubicBezTo>
                    <a:pt x="23" y="12"/>
                    <a:pt x="26" y="13"/>
                    <a:pt x="25" y="13"/>
                  </a:cubicBezTo>
                  <a:cubicBezTo>
                    <a:pt x="23" y="14"/>
                    <a:pt x="18" y="15"/>
                    <a:pt x="13" y="15"/>
                  </a:cubicBezTo>
                  <a:cubicBezTo>
                    <a:pt x="16" y="15"/>
                    <a:pt x="18" y="15"/>
                    <a:pt x="21" y="15"/>
                  </a:cubicBezTo>
                  <a:cubicBezTo>
                    <a:pt x="22" y="15"/>
                    <a:pt x="20" y="15"/>
                    <a:pt x="17" y="15"/>
                  </a:cubicBezTo>
                  <a:cubicBezTo>
                    <a:pt x="13" y="15"/>
                    <a:pt x="9" y="15"/>
                    <a:pt x="5" y="15"/>
                  </a:cubicBezTo>
                  <a:cubicBezTo>
                    <a:pt x="11" y="15"/>
                    <a:pt x="8" y="15"/>
                    <a:pt x="5" y="15"/>
                  </a:cubicBezTo>
                  <a:cubicBezTo>
                    <a:pt x="3" y="15"/>
                    <a:pt x="1" y="15"/>
                    <a:pt x="7" y="16"/>
                  </a:cubicBezTo>
                  <a:cubicBezTo>
                    <a:pt x="24" y="20"/>
                    <a:pt x="34" y="26"/>
                    <a:pt x="37" y="35"/>
                  </a:cubicBezTo>
                  <a:cubicBezTo>
                    <a:pt x="37" y="34"/>
                    <a:pt x="37" y="34"/>
                    <a:pt x="38" y="33"/>
                  </a:cubicBezTo>
                  <a:cubicBezTo>
                    <a:pt x="47" y="35"/>
                    <a:pt x="48" y="34"/>
                    <a:pt x="49" y="38"/>
                  </a:cubicBezTo>
                  <a:cubicBezTo>
                    <a:pt x="51" y="35"/>
                    <a:pt x="43" y="34"/>
                    <a:pt x="49" y="32"/>
                  </a:cubicBezTo>
                  <a:cubicBezTo>
                    <a:pt x="51" y="34"/>
                    <a:pt x="58" y="37"/>
                    <a:pt x="66" y="35"/>
                  </a:cubicBezTo>
                  <a:cubicBezTo>
                    <a:pt x="69" y="33"/>
                    <a:pt x="70" y="31"/>
                    <a:pt x="69" y="29"/>
                  </a:cubicBezTo>
                  <a:cubicBezTo>
                    <a:pt x="69" y="27"/>
                    <a:pt x="67" y="24"/>
                    <a:pt x="64" y="23"/>
                  </a:cubicBezTo>
                  <a:cubicBezTo>
                    <a:pt x="58" y="20"/>
                    <a:pt x="50" y="17"/>
                    <a:pt x="43" y="16"/>
                  </a:cubicBezTo>
                  <a:cubicBezTo>
                    <a:pt x="54" y="16"/>
                    <a:pt x="57" y="13"/>
                    <a:pt x="62" y="11"/>
                  </a:cubicBezTo>
                  <a:cubicBezTo>
                    <a:pt x="74" y="11"/>
                    <a:pt x="75" y="13"/>
                    <a:pt x="74" y="14"/>
                  </a:cubicBezTo>
                  <a:cubicBezTo>
                    <a:pt x="77" y="14"/>
                    <a:pt x="81" y="12"/>
                    <a:pt x="83" y="10"/>
                  </a:cubicBezTo>
                  <a:lnTo>
                    <a:pt x="59" y="1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4" name="Freeform 1471"/>
            <p:cNvSpPr>
              <a:spLocks/>
            </p:cNvSpPr>
            <p:nvPr/>
          </p:nvSpPr>
          <p:spPr bwMode="auto">
            <a:xfrm>
              <a:off x="2642" y="2954"/>
              <a:ext cx="211" cy="170"/>
            </a:xfrm>
            <a:custGeom>
              <a:avLst/>
              <a:gdLst>
                <a:gd name="T0" fmla="*/ 3 w 93"/>
                <a:gd name="T1" fmla="*/ 75 h 75"/>
                <a:gd name="T2" fmla="*/ 0 w 93"/>
                <a:gd name="T3" fmla="*/ 62 h 75"/>
                <a:gd name="T4" fmla="*/ 18 w 93"/>
                <a:gd name="T5" fmla="*/ 35 h 75"/>
                <a:gd name="T6" fmla="*/ 33 w 93"/>
                <a:gd name="T7" fmla="*/ 21 h 75"/>
                <a:gd name="T8" fmla="*/ 47 w 93"/>
                <a:gd name="T9" fmla="*/ 12 h 75"/>
                <a:gd name="T10" fmla="*/ 55 w 93"/>
                <a:gd name="T11" fmla="*/ 8 h 75"/>
                <a:gd name="T12" fmla="*/ 62 w 93"/>
                <a:gd name="T13" fmla="*/ 4 h 75"/>
                <a:gd name="T14" fmla="*/ 63 w 93"/>
                <a:gd name="T15" fmla="*/ 5 h 75"/>
                <a:gd name="T16" fmla="*/ 62 w 93"/>
                <a:gd name="T17" fmla="*/ 6 h 75"/>
                <a:gd name="T18" fmla="*/ 61 w 93"/>
                <a:gd name="T19" fmla="*/ 6 h 75"/>
                <a:gd name="T20" fmla="*/ 63 w 93"/>
                <a:gd name="T21" fmla="*/ 6 h 75"/>
                <a:gd name="T22" fmla="*/ 63 w 93"/>
                <a:gd name="T23" fmla="*/ 5 h 75"/>
                <a:gd name="T24" fmla="*/ 64 w 93"/>
                <a:gd name="T25" fmla="*/ 5 h 75"/>
                <a:gd name="T26" fmla="*/ 65 w 93"/>
                <a:gd name="T27" fmla="*/ 4 h 75"/>
                <a:gd name="T28" fmla="*/ 68 w 93"/>
                <a:gd name="T29" fmla="*/ 3 h 75"/>
                <a:gd name="T30" fmla="*/ 70 w 93"/>
                <a:gd name="T31" fmla="*/ 0 h 75"/>
                <a:gd name="T32" fmla="*/ 73 w 93"/>
                <a:gd name="T33" fmla="*/ 0 h 75"/>
                <a:gd name="T34" fmla="*/ 77 w 93"/>
                <a:gd name="T35" fmla="*/ 2 h 75"/>
                <a:gd name="T36" fmla="*/ 78 w 93"/>
                <a:gd name="T37" fmla="*/ 0 h 75"/>
                <a:gd name="T38" fmla="*/ 80 w 93"/>
                <a:gd name="T39" fmla="*/ 3 h 75"/>
                <a:gd name="T40" fmla="*/ 81 w 93"/>
                <a:gd name="T41" fmla="*/ 2 h 75"/>
                <a:gd name="T42" fmla="*/ 87 w 93"/>
                <a:gd name="T43" fmla="*/ 9 h 75"/>
                <a:gd name="T44" fmla="*/ 81 w 93"/>
                <a:gd name="T45" fmla="*/ 3 h 75"/>
                <a:gd name="T46" fmla="*/ 83 w 93"/>
                <a:gd name="T47" fmla="*/ 6 h 75"/>
                <a:gd name="T48" fmla="*/ 78 w 93"/>
                <a:gd name="T49" fmla="*/ 4 h 75"/>
                <a:gd name="T50" fmla="*/ 76 w 93"/>
                <a:gd name="T51" fmla="*/ 8 h 75"/>
                <a:gd name="T52" fmla="*/ 72 w 93"/>
                <a:gd name="T53" fmla="*/ 7 h 75"/>
                <a:gd name="T54" fmla="*/ 70 w 93"/>
                <a:gd name="T55" fmla="*/ 5 h 75"/>
                <a:gd name="T56" fmla="*/ 73 w 93"/>
                <a:gd name="T57" fmla="*/ 11 h 75"/>
                <a:gd name="T58" fmla="*/ 68 w 93"/>
                <a:gd name="T59" fmla="*/ 12 h 75"/>
                <a:gd name="T60" fmla="*/ 65 w 93"/>
                <a:gd name="T61" fmla="*/ 15 h 75"/>
                <a:gd name="T62" fmla="*/ 63 w 93"/>
                <a:gd name="T63" fmla="*/ 18 h 75"/>
                <a:gd name="T64" fmla="*/ 64 w 93"/>
                <a:gd name="T65" fmla="*/ 22 h 75"/>
                <a:gd name="T66" fmla="*/ 57 w 93"/>
                <a:gd name="T67" fmla="*/ 36 h 75"/>
                <a:gd name="T68" fmla="*/ 50 w 93"/>
                <a:gd name="T69" fmla="*/ 33 h 75"/>
                <a:gd name="T70" fmla="*/ 32 w 93"/>
                <a:gd name="T71" fmla="*/ 42 h 75"/>
                <a:gd name="T72" fmla="*/ 45 w 93"/>
                <a:gd name="T73" fmla="*/ 29 h 75"/>
                <a:gd name="T74" fmla="*/ 60 w 93"/>
                <a:gd name="T75" fmla="*/ 18 h 75"/>
                <a:gd name="T76" fmla="*/ 62 w 93"/>
                <a:gd name="T77" fmla="*/ 14 h 75"/>
                <a:gd name="T78" fmla="*/ 65 w 93"/>
                <a:gd name="T79" fmla="*/ 11 h 75"/>
                <a:gd name="T80" fmla="*/ 67 w 93"/>
                <a:gd name="T81" fmla="*/ 10 h 75"/>
                <a:gd name="T82" fmla="*/ 65 w 93"/>
                <a:gd name="T83" fmla="*/ 8 h 75"/>
                <a:gd name="T84" fmla="*/ 65 w 93"/>
                <a:gd name="T85" fmla="*/ 9 h 75"/>
                <a:gd name="T86" fmla="*/ 65 w 93"/>
                <a:gd name="T87" fmla="*/ 10 h 75"/>
                <a:gd name="T88" fmla="*/ 63 w 93"/>
                <a:gd name="T89" fmla="*/ 11 h 75"/>
                <a:gd name="T90" fmla="*/ 57 w 93"/>
                <a:gd name="T91" fmla="*/ 15 h 75"/>
                <a:gd name="T92" fmla="*/ 43 w 93"/>
                <a:gd name="T93" fmla="*/ 23 h 75"/>
                <a:gd name="T94" fmla="*/ 45 w 93"/>
                <a:gd name="T95" fmla="*/ 21 h 75"/>
                <a:gd name="T96" fmla="*/ 33 w 93"/>
                <a:gd name="T97" fmla="*/ 33 h 75"/>
                <a:gd name="T98" fmla="*/ 18 w 93"/>
                <a:gd name="T99" fmla="*/ 51 h 75"/>
                <a:gd name="T100" fmla="*/ 12 w 93"/>
                <a:gd name="T101" fmla="*/ 58 h 75"/>
                <a:gd name="T102" fmla="*/ 11 w 93"/>
                <a:gd name="T103" fmla="*/ 55 h 75"/>
                <a:gd name="T104" fmla="*/ 3 w 93"/>
                <a:gd name="T10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5">
                  <a:moveTo>
                    <a:pt x="3" y="75"/>
                  </a:moveTo>
                  <a:cubicBezTo>
                    <a:pt x="1" y="71"/>
                    <a:pt x="0" y="66"/>
                    <a:pt x="0" y="62"/>
                  </a:cubicBezTo>
                  <a:cubicBezTo>
                    <a:pt x="6" y="49"/>
                    <a:pt x="13" y="41"/>
                    <a:pt x="18" y="35"/>
                  </a:cubicBezTo>
                  <a:cubicBezTo>
                    <a:pt x="24" y="29"/>
                    <a:pt x="29" y="25"/>
                    <a:pt x="33" y="21"/>
                  </a:cubicBezTo>
                  <a:cubicBezTo>
                    <a:pt x="38" y="18"/>
                    <a:pt x="43" y="15"/>
                    <a:pt x="47" y="12"/>
                  </a:cubicBezTo>
                  <a:cubicBezTo>
                    <a:pt x="55" y="8"/>
                    <a:pt x="55" y="8"/>
                    <a:pt x="55" y="8"/>
                  </a:cubicBezTo>
                  <a:cubicBezTo>
                    <a:pt x="62" y="4"/>
                    <a:pt x="62" y="4"/>
                    <a:pt x="62" y="4"/>
                  </a:cubicBezTo>
                  <a:cubicBezTo>
                    <a:pt x="63" y="4"/>
                    <a:pt x="63" y="5"/>
                    <a:pt x="63" y="5"/>
                  </a:cubicBezTo>
                  <a:cubicBezTo>
                    <a:pt x="63" y="5"/>
                    <a:pt x="63" y="5"/>
                    <a:pt x="62" y="6"/>
                  </a:cubicBezTo>
                  <a:cubicBezTo>
                    <a:pt x="61" y="6"/>
                    <a:pt x="61" y="6"/>
                    <a:pt x="61" y="6"/>
                  </a:cubicBezTo>
                  <a:cubicBezTo>
                    <a:pt x="63" y="6"/>
                    <a:pt x="63" y="6"/>
                    <a:pt x="63" y="6"/>
                  </a:cubicBezTo>
                  <a:cubicBezTo>
                    <a:pt x="63" y="5"/>
                    <a:pt x="63" y="5"/>
                    <a:pt x="63" y="5"/>
                  </a:cubicBezTo>
                  <a:cubicBezTo>
                    <a:pt x="64" y="5"/>
                    <a:pt x="64" y="5"/>
                    <a:pt x="64" y="5"/>
                  </a:cubicBezTo>
                  <a:cubicBezTo>
                    <a:pt x="64" y="5"/>
                    <a:pt x="65" y="4"/>
                    <a:pt x="65" y="4"/>
                  </a:cubicBezTo>
                  <a:cubicBezTo>
                    <a:pt x="68" y="3"/>
                    <a:pt x="68" y="3"/>
                    <a:pt x="68" y="3"/>
                  </a:cubicBezTo>
                  <a:cubicBezTo>
                    <a:pt x="69" y="2"/>
                    <a:pt x="71" y="1"/>
                    <a:pt x="70" y="0"/>
                  </a:cubicBezTo>
                  <a:cubicBezTo>
                    <a:pt x="70" y="0"/>
                    <a:pt x="71" y="0"/>
                    <a:pt x="73" y="0"/>
                  </a:cubicBezTo>
                  <a:cubicBezTo>
                    <a:pt x="75" y="0"/>
                    <a:pt x="77" y="1"/>
                    <a:pt x="77" y="2"/>
                  </a:cubicBezTo>
                  <a:cubicBezTo>
                    <a:pt x="77" y="1"/>
                    <a:pt x="77" y="1"/>
                    <a:pt x="78" y="0"/>
                  </a:cubicBezTo>
                  <a:cubicBezTo>
                    <a:pt x="81" y="2"/>
                    <a:pt x="77" y="1"/>
                    <a:pt x="80" y="3"/>
                  </a:cubicBezTo>
                  <a:cubicBezTo>
                    <a:pt x="81" y="2"/>
                    <a:pt x="82" y="3"/>
                    <a:pt x="81" y="2"/>
                  </a:cubicBezTo>
                  <a:cubicBezTo>
                    <a:pt x="82" y="4"/>
                    <a:pt x="93" y="6"/>
                    <a:pt x="87" y="9"/>
                  </a:cubicBezTo>
                  <a:cubicBezTo>
                    <a:pt x="78" y="6"/>
                    <a:pt x="90" y="7"/>
                    <a:pt x="81" y="3"/>
                  </a:cubicBezTo>
                  <a:cubicBezTo>
                    <a:pt x="79" y="4"/>
                    <a:pt x="83" y="5"/>
                    <a:pt x="83" y="6"/>
                  </a:cubicBezTo>
                  <a:cubicBezTo>
                    <a:pt x="81" y="7"/>
                    <a:pt x="79" y="5"/>
                    <a:pt x="78" y="4"/>
                  </a:cubicBezTo>
                  <a:cubicBezTo>
                    <a:pt x="79" y="6"/>
                    <a:pt x="74" y="5"/>
                    <a:pt x="76" y="8"/>
                  </a:cubicBezTo>
                  <a:cubicBezTo>
                    <a:pt x="74" y="9"/>
                    <a:pt x="73" y="8"/>
                    <a:pt x="72" y="7"/>
                  </a:cubicBezTo>
                  <a:cubicBezTo>
                    <a:pt x="71" y="6"/>
                    <a:pt x="71" y="4"/>
                    <a:pt x="70" y="5"/>
                  </a:cubicBezTo>
                  <a:cubicBezTo>
                    <a:pt x="71" y="7"/>
                    <a:pt x="72" y="9"/>
                    <a:pt x="73" y="11"/>
                  </a:cubicBezTo>
                  <a:cubicBezTo>
                    <a:pt x="68" y="12"/>
                    <a:pt x="68" y="12"/>
                    <a:pt x="68" y="12"/>
                  </a:cubicBezTo>
                  <a:cubicBezTo>
                    <a:pt x="67" y="12"/>
                    <a:pt x="66" y="13"/>
                    <a:pt x="65" y="15"/>
                  </a:cubicBezTo>
                  <a:cubicBezTo>
                    <a:pt x="64" y="16"/>
                    <a:pt x="63" y="17"/>
                    <a:pt x="63" y="18"/>
                  </a:cubicBezTo>
                  <a:cubicBezTo>
                    <a:pt x="62" y="19"/>
                    <a:pt x="63" y="21"/>
                    <a:pt x="64" y="22"/>
                  </a:cubicBezTo>
                  <a:cubicBezTo>
                    <a:pt x="66" y="24"/>
                    <a:pt x="68" y="27"/>
                    <a:pt x="57" y="36"/>
                  </a:cubicBezTo>
                  <a:cubicBezTo>
                    <a:pt x="57" y="34"/>
                    <a:pt x="55" y="33"/>
                    <a:pt x="50" y="33"/>
                  </a:cubicBezTo>
                  <a:cubicBezTo>
                    <a:pt x="45" y="34"/>
                    <a:pt x="38" y="37"/>
                    <a:pt x="32" y="42"/>
                  </a:cubicBezTo>
                  <a:cubicBezTo>
                    <a:pt x="35" y="39"/>
                    <a:pt x="40" y="33"/>
                    <a:pt x="45" y="29"/>
                  </a:cubicBezTo>
                  <a:cubicBezTo>
                    <a:pt x="50" y="24"/>
                    <a:pt x="55" y="20"/>
                    <a:pt x="60" y="18"/>
                  </a:cubicBezTo>
                  <a:cubicBezTo>
                    <a:pt x="52" y="20"/>
                    <a:pt x="57" y="17"/>
                    <a:pt x="62" y="14"/>
                  </a:cubicBezTo>
                  <a:cubicBezTo>
                    <a:pt x="65" y="11"/>
                    <a:pt x="65" y="11"/>
                    <a:pt x="65" y="11"/>
                  </a:cubicBezTo>
                  <a:cubicBezTo>
                    <a:pt x="66" y="11"/>
                    <a:pt x="66" y="11"/>
                    <a:pt x="67" y="10"/>
                  </a:cubicBezTo>
                  <a:cubicBezTo>
                    <a:pt x="67" y="10"/>
                    <a:pt x="67" y="9"/>
                    <a:pt x="65" y="8"/>
                  </a:cubicBezTo>
                  <a:cubicBezTo>
                    <a:pt x="66" y="8"/>
                    <a:pt x="65" y="9"/>
                    <a:pt x="65" y="9"/>
                  </a:cubicBezTo>
                  <a:cubicBezTo>
                    <a:pt x="65" y="9"/>
                    <a:pt x="65" y="9"/>
                    <a:pt x="65" y="10"/>
                  </a:cubicBezTo>
                  <a:cubicBezTo>
                    <a:pt x="63" y="11"/>
                    <a:pt x="63" y="11"/>
                    <a:pt x="63" y="11"/>
                  </a:cubicBezTo>
                  <a:cubicBezTo>
                    <a:pt x="61" y="12"/>
                    <a:pt x="59" y="14"/>
                    <a:pt x="57" y="15"/>
                  </a:cubicBezTo>
                  <a:cubicBezTo>
                    <a:pt x="53" y="18"/>
                    <a:pt x="48" y="21"/>
                    <a:pt x="43" y="23"/>
                  </a:cubicBezTo>
                  <a:cubicBezTo>
                    <a:pt x="45" y="21"/>
                    <a:pt x="45" y="21"/>
                    <a:pt x="45" y="21"/>
                  </a:cubicBezTo>
                  <a:cubicBezTo>
                    <a:pt x="40" y="24"/>
                    <a:pt x="37" y="28"/>
                    <a:pt x="33" y="33"/>
                  </a:cubicBezTo>
                  <a:cubicBezTo>
                    <a:pt x="29" y="38"/>
                    <a:pt x="25" y="43"/>
                    <a:pt x="18" y="51"/>
                  </a:cubicBezTo>
                  <a:cubicBezTo>
                    <a:pt x="14" y="56"/>
                    <a:pt x="13" y="58"/>
                    <a:pt x="12" y="58"/>
                  </a:cubicBezTo>
                  <a:cubicBezTo>
                    <a:pt x="11" y="58"/>
                    <a:pt x="11" y="57"/>
                    <a:pt x="11" y="55"/>
                  </a:cubicBezTo>
                  <a:cubicBezTo>
                    <a:pt x="6" y="64"/>
                    <a:pt x="4" y="75"/>
                    <a:pt x="3" y="7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5" name="Freeform 1472"/>
            <p:cNvSpPr>
              <a:spLocks noEditPoints="1"/>
            </p:cNvSpPr>
            <p:nvPr/>
          </p:nvSpPr>
          <p:spPr bwMode="auto">
            <a:xfrm>
              <a:off x="1875" y="2704"/>
              <a:ext cx="3052" cy="715"/>
            </a:xfrm>
            <a:custGeom>
              <a:avLst/>
              <a:gdLst>
                <a:gd name="T0" fmla="*/ 487 w 1345"/>
                <a:gd name="T1" fmla="*/ 127 h 315"/>
                <a:gd name="T2" fmla="*/ 555 w 1345"/>
                <a:gd name="T3" fmla="*/ 61 h 315"/>
                <a:gd name="T4" fmla="*/ 491 w 1345"/>
                <a:gd name="T5" fmla="*/ 48 h 315"/>
                <a:gd name="T6" fmla="*/ 374 w 1345"/>
                <a:gd name="T7" fmla="*/ 45 h 315"/>
                <a:gd name="T8" fmla="*/ 32 w 1345"/>
                <a:gd name="T9" fmla="*/ 33 h 315"/>
                <a:gd name="T10" fmla="*/ 140 w 1345"/>
                <a:gd name="T11" fmla="*/ 5 h 315"/>
                <a:gd name="T12" fmla="*/ 274 w 1345"/>
                <a:gd name="T13" fmla="*/ 9 h 315"/>
                <a:gd name="T14" fmla="*/ 407 w 1345"/>
                <a:gd name="T15" fmla="*/ 3 h 315"/>
                <a:gd name="T16" fmla="*/ 522 w 1345"/>
                <a:gd name="T17" fmla="*/ 8 h 315"/>
                <a:gd name="T18" fmla="*/ 599 w 1345"/>
                <a:gd name="T19" fmla="*/ 38 h 315"/>
                <a:gd name="T20" fmla="*/ 588 w 1345"/>
                <a:gd name="T21" fmla="*/ 131 h 315"/>
                <a:gd name="T22" fmla="*/ 500 w 1345"/>
                <a:gd name="T23" fmla="*/ 160 h 315"/>
                <a:gd name="T24" fmla="*/ 441 w 1345"/>
                <a:gd name="T25" fmla="*/ 195 h 315"/>
                <a:gd name="T26" fmla="*/ 448 w 1345"/>
                <a:gd name="T27" fmla="*/ 206 h 315"/>
                <a:gd name="T28" fmla="*/ 490 w 1345"/>
                <a:gd name="T29" fmla="*/ 193 h 315"/>
                <a:gd name="T30" fmla="*/ 533 w 1345"/>
                <a:gd name="T31" fmla="*/ 173 h 315"/>
                <a:gd name="T32" fmla="*/ 611 w 1345"/>
                <a:gd name="T33" fmla="*/ 128 h 315"/>
                <a:gd name="T34" fmla="*/ 554 w 1345"/>
                <a:gd name="T35" fmla="*/ 183 h 315"/>
                <a:gd name="T36" fmla="*/ 542 w 1345"/>
                <a:gd name="T37" fmla="*/ 188 h 315"/>
                <a:gd name="T38" fmla="*/ 458 w 1345"/>
                <a:gd name="T39" fmla="*/ 213 h 315"/>
                <a:gd name="T40" fmla="*/ 427 w 1345"/>
                <a:gd name="T41" fmla="*/ 214 h 315"/>
                <a:gd name="T42" fmla="*/ 408 w 1345"/>
                <a:gd name="T43" fmla="*/ 158 h 315"/>
                <a:gd name="T44" fmla="*/ 420 w 1345"/>
                <a:gd name="T45" fmla="*/ 210 h 315"/>
                <a:gd name="T46" fmla="*/ 472 w 1345"/>
                <a:gd name="T47" fmla="*/ 187 h 315"/>
                <a:gd name="T48" fmla="*/ 477 w 1345"/>
                <a:gd name="T49" fmla="*/ 171 h 315"/>
                <a:gd name="T50" fmla="*/ 474 w 1345"/>
                <a:gd name="T51" fmla="*/ 161 h 315"/>
                <a:gd name="T52" fmla="*/ 484 w 1345"/>
                <a:gd name="T53" fmla="*/ 160 h 315"/>
                <a:gd name="T54" fmla="*/ 637 w 1345"/>
                <a:gd name="T55" fmla="*/ 128 h 315"/>
                <a:gd name="T56" fmla="*/ 611 w 1345"/>
                <a:gd name="T57" fmla="*/ 158 h 315"/>
                <a:gd name="T58" fmla="*/ 668 w 1345"/>
                <a:gd name="T59" fmla="*/ 132 h 315"/>
                <a:gd name="T60" fmla="*/ 714 w 1345"/>
                <a:gd name="T61" fmla="*/ 109 h 315"/>
                <a:gd name="T62" fmla="*/ 838 w 1345"/>
                <a:gd name="T63" fmla="*/ 93 h 315"/>
                <a:gd name="T64" fmla="*/ 797 w 1345"/>
                <a:gd name="T65" fmla="*/ 109 h 315"/>
                <a:gd name="T66" fmla="*/ 888 w 1345"/>
                <a:gd name="T67" fmla="*/ 105 h 315"/>
                <a:gd name="T68" fmla="*/ 948 w 1345"/>
                <a:gd name="T69" fmla="*/ 152 h 315"/>
                <a:gd name="T70" fmla="*/ 966 w 1345"/>
                <a:gd name="T71" fmla="*/ 154 h 315"/>
                <a:gd name="T72" fmla="*/ 1160 w 1345"/>
                <a:gd name="T73" fmla="*/ 219 h 315"/>
                <a:gd name="T74" fmla="*/ 1226 w 1345"/>
                <a:gd name="T75" fmla="*/ 234 h 315"/>
                <a:gd name="T76" fmla="*/ 1249 w 1345"/>
                <a:gd name="T77" fmla="*/ 236 h 315"/>
                <a:gd name="T78" fmla="*/ 1316 w 1345"/>
                <a:gd name="T79" fmla="*/ 275 h 315"/>
                <a:gd name="T80" fmla="*/ 1238 w 1345"/>
                <a:gd name="T81" fmla="*/ 284 h 315"/>
                <a:gd name="T82" fmla="*/ 1326 w 1345"/>
                <a:gd name="T83" fmla="*/ 303 h 315"/>
                <a:gd name="T84" fmla="*/ 1223 w 1345"/>
                <a:gd name="T85" fmla="*/ 305 h 315"/>
                <a:gd name="T86" fmla="*/ 1066 w 1345"/>
                <a:gd name="T87" fmla="*/ 276 h 315"/>
                <a:gd name="T88" fmla="*/ 934 w 1345"/>
                <a:gd name="T89" fmla="*/ 211 h 315"/>
                <a:gd name="T90" fmla="*/ 729 w 1345"/>
                <a:gd name="T91" fmla="*/ 171 h 315"/>
                <a:gd name="T92" fmla="*/ 674 w 1345"/>
                <a:gd name="T93" fmla="*/ 184 h 315"/>
                <a:gd name="T94" fmla="*/ 546 w 1345"/>
                <a:gd name="T95" fmla="*/ 254 h 315"/>
                <a:gd name="T96" fmla="*/ 477 w 1345"/>
                <a:gd name="T97" fmla="*/ 251 h 315"/>
                <a:gd name="T98" fmla="*/ 405 w 1345"/>
                <a:gd name="T99" fmla="*/ 260 h 315"/>
                <a:gd name="T100" fmla="*/ 335 w 1345"/>
                <a:gd name="T101" fmla="*/ 240 h 315"/>
                <a:gd name="T102" fmla="*/ 406 w 1345"/>
                <a:gd name="T103" fmla="*/ 174 h 315"/>
                <a:gd name="T104" fmla="*/ 421 w 1345"/>
                <a:gd name="T105" fmla="*/ 171 h 315"/>
                <a:gd name="T106" fmla="*/ 1012 w 1345"/>
                <a:gd name="T107" fmla="*/ 225 h 315"/>
                <a:gd name="T108" fmla="*/ 1092 w 1345"/>
                <a:gd name="T109" fmla="*/ 245 h 315"/>
                <a:gd name="T110" fmla="*/ 764 w 1345"/>
                <a:gd name="T111" fmla="*/ 159 h 315"/>
                <a:gd name="T112" fmla="*/ 787 w 1345"/>
                <a:gd name="T113" fmla="*/ 177 h 315"/>
                <a:gd name="T114" fmla="*/ 866 w 1345"/>
                <a:gd name="T115" fmla="*/ 165 h 315"/>
                <a:gd name="T116" fmla="*/ 969 w 1345"/>
                <a:gd name="T117" fmla="*/ 189 h 315"/>
                <a:gd name="T118" fmla="*/ 833 w 1345"/>
                <a:gd name="T119" fmla="*/ 146 h 315"/>
                <a:gd name="T120" fmla="*/ 688 w 1345"/>
                <a:gd name="T121" fmla="*/ 1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5" h="315">
                  <a:moveTo>
                    <a:pt x="431" y="152"/>
                  </a:moveTo>
                  <a:cubicBezTo>
                    <a:pt x="432" y="151"/>
                    <a:pt x="432" y="150"/>
                    <a:pt x="433" y="150"/>
                  </a:cubicBezTo>
                  <a:cubicBezTo>
                    <a:pt x="432" y="151"/>
                    <a:pt x="432" y="151"/>
                    <a:pt x="432" y="151"/>
                  </a:cubicBezTo>
                  <a:cubicBezTo>
                    <a:pt x="435" y="151"/>
                    <a:pt x="437" y="150"/>
                    <a:pt x="439" y="149"/>
                  </a:cubicBezTo>
                  <a:cubicBezTo>
                    <a:pt x="440" y="149"/>
                    <a:pt x="441" y="148"/>
                    <a:pt x="442" y="148"/>
                  </a:cubicBezTo>
                  <a:cubicBezTo>
                    <a:pt x="441" y="148"/>
                    <a:pt x="441" y="148"/>
                    <a:pt x="441" y="149"/>
                  </a:cubicBezTo>
                  <a:cubicBezTo>
                    <a:pt x="444" y="148"/>
                    <a:pt x="444" y="148"/>
                    <a:pt x="444" y="148"/>
                  </a:cubicBezTo>
                  <a:cubicBezTo>
                    <a:pt x="446" y="143"/>
                    <a:pt x="456" y="137"/>
                    <a:pt x="457" y="135"/>
                  </a:cubicBezTo>
                  <a:cubicBezTo>
                    <a:pt x="459" y="132"/>
                    <a:pt x="463" y="130"/>
                    <a:pt x="467" y="129"/>
                  </a:cubicBezTo>
                  <a:cubicBezTo>
                    <a:pt x="464" y="130"/>
                    <a:pt x="461" y="132"/>
                    <a:pt x="465" y="132"/>
                  </a:cubicBezTo>
                  <a:cubicBezTo>
                    <a:pt x="469" y="132"/>
                    <a:pt x="474" y="132"/>
                    <a:pt x="479" y="132"/>
                  </a:cubicBezTo>
                  <a:cubicBezTo>
                    <a:pt x="484" y="131"/>
                    <a:pt x="488" y="130"/>
                    <a:pt x="490" y="127"/>
                  </a:cubicBezTo>
                  <a:cubicBezTo>
                    <a:pt x="483" y="129"/>
                    <a:pt x="483" y="129"/>
                    <a:pt x="483" y="129"/>
                  </a:cubicBezTo>
                  <a:cubicBezTo>
                    <a:pt x="485" y="126"/>
                    <a:pt x="485" y="124"/>
                    <a:pt x="485" y="121"/>
                  </a:cubicBezTo>
                  <a:cubicBezTo>
                    <a:pt x="496" y="121"/>
                    <a:pt x="485" y="125"/>
                    <a:pt x="487" y="127"/>
                  </a:cubicBezTo>
                  <a:cubicBezTo>
                    <a:pt x="490" y="124"/>
                    <a:pt x="498" y="123"/>
                    <a:pt x="505" y="122"/>
                  </a:cubicBezTo>
                  <a:cubicBezTo>
                    <a:pt x="512" y="120"/>
                    <a:pt x="518" y="119"/>
                    <a:pt x="514" y="117"/>
                  </a:cubicBezTo>
                  <a:cubicBezTo>
                    <a:pt x="523" y="118"/>
                    <a:pt x="538" y="119"/>
                    <a:pt x="546" y="116"/>
                  </a:cubicBezTo>
                  <a:cubicBezTo>
                    <a:pt x="538" y="117"/>
                    <a:pt x="538" y="116"/>
                    <a:pt x="537" y="115"/>
                  </a:cubicBezTo>
                  <a:cubicBezTo>
                    <a:pt x="537" y="115"/>
                    <a:pt x="537" y="114"/>
                    <a:pt x="529" y="114"/>
                  </a:cubicBezTo>
                  <a:cubicBezTo>
                    <a:pt x="526" y="113"/>
                    <a:pt x="541" y="111"/>
                    <a:pt x="535" y="111"/>
                  </a:cubicBezTo>
                  <a:cubicBezTo>
                    <a:pt x="538" y="111"/>
                    <a:pt x="538" y="111"/>
                    <a:pt x="538" y="111"/>
                  </a:cubicBezTo>
                  <a:cubicBezTo>
                    <a:pt x="552" y="109"/>
                    <a:pt x="555" y="107"/>
                    <a:pt x="553" y="106"/>
                  </a:cubicBezTo>
                  <a:cubicBezTo>
                    <a:pt x="551" y="104"/>
                    <a:pt x="545" y="103"/>
                    <a:pt x="543" y="102"/>
                  </a:cubicBezTo>
                  <a:cubicBezTo>
                    <a:pt x="547" y="98"/>
                    <a:pt x="552" y="95"/>
                    <a:pt x="556" y="90"/>
                  </a:cubicBezTo>
                  <a:cubicBezTo>
                    <a:pt x="558" y="88"/>
                    <a:pt x="559" y="85"/>
                    <a:pt x="559" y="82"/>
                  </a:cubicBezTo>
                  <a:cubicBezTo>
                    <a:pt x="558" y="80"/>
                    <a:pt x="557" y="77"/>
                    <a:pt x="554" y="75"/>
                  </a:cubicBezTo>
                  <a:cubicBezTo>
                    <a:pt x="558" y="74"/>
                    <a:pt x="565" y="72"/>
                    <a:pt x="570" y="69"/>
                  </a:cubicBezTo>
                  <a:cubicBezTo>
                    <a:pt x="575" y="67"/>
                    <a:pt x="578" y="64"/>
                    <a:pt x="576" y="63"/>
                  </a:cubicBezTo>
                  <a:cubicBezTo>
                    <a:pt x="569" y="63"/>
                    <a:pt x="562" y="61"/>
                    <a:pt x="555" y="61"/>
                  </a:cubicBezTo>
                  <a:cubicBezTo>
                    <a:pt x="548" y="60"/>
                    <a:pt x="541" y="60"/>
                    <a:pt x="534" y="62"/>
                  </a:cubicBezTo>
                  <a:cubicBezTo>
                    <a:pt x="536" y="64"/>
                    <a:pt x="540" y="64"/>
                    <a:pt x="545" y="64"/>
                  </a:cubicBezTo>
                  <a:cubicBezTo>
                    <a:pt x="550" y="63"/>
                    <a:pt x="556" y="63"/>
                    <a:pt x="560" y="64"/>
                  </a:cubicBezTo>
                  <a:cubicBezTo>
                    <a:pt x="555" y="67"/>
                    <a:pt x="551" y="68"/>
                    <a:pt x="549" y="69"/>
                  </a:cubicBezTo>
                  <a:cubicBezTo>
                    <a:pt x="546" y="70"/>
                    <a:pt x="545" y="70"/>
                    <a:pt x="543" y="73"/>
                  </a:cubicBezTo>
                  <a:cubicBezTo>
                    <a:pt x="544" y="71"/>
                    <a:pt x="538" y="68"/>
                    <a:pt x="532" y="66"/>
                  </a:cubicBezTo>
                  <a:cubicBezTo>
                    <a:pt x="526" y="63"/>
                    <a:pt x="521" y="62"/>
                    <a:pt x="524" y="60"/>
                  </a:cubicBezTo>
                  <a:cubicBezTo>
                    <a:pt x="528" y="60"/>
                    <a:pt x="528" y="60"/>
                    <a:pt x="528" y="60"/>
                  </a:cubicBezTo>
                  <a:cubicBezTo>
                    <a:pt x="527" y="58"/>
                    <a:pt x="533" y="54"/>
                    <a:pt x="534" y="52"/>
                  </a:cubicBezTo>
                  <a:cubicBezTo>
                    <a:pt x="536" y="49"/>
                    <a:pt x="533" y="48"/>
                    <a:pt x="518" y="50"/>
                  </a:cubicBezTo>
                  <a:cubicBezTo>
                    <a:pt x="513" y="51"/>
                    <a:pt x="509" y="52"/>
                    <a:pt x="505" y="53"/>
                  </a:cubicBezTo>
                  <a:cubicBezTo>
                    <a:pt x="506" y="52"/>
                    <a:pt x="507" y="52"/>
                    <a:pt x="508" y="51"/>
                  </a:cubicBezTo>
                  <a:cubicBezTo>
                    <a:pt x="502" y="51"/>
                    <a:pt x="503" y="50"/>
                    <a:pt x="501" y="49"/>
                  </a:cubicBezTo>
                  <a:cubicBezTo>
                    <a:pt x="500" y="48"/>
                    <a:pt x="498" y="48"/>
                    <a:pt x="488" y="49"/>
                  </a:cubicBezTo>
                  <a:cubicBezTo>
                    <a:pt x="489" y="49"/>
                    <a:pt x="489" y="49"/>
                    <a:pt x="491" y="48"/>
                  </a:cubicBezTo>
                  <a:cubicBezTo>
                    <a:pt x="489" y="47"/>
                    <a:pt x="483" y="47"/>
                    <a:pt x="478" y="48"/>
                  </a:cubicBezTo>
                  <a:cubicBezTo>
                    <a:pt x="473" y="49"/>
                    <a:pt x="467" y="50"/>
                    <a:pt x="464" y="50"/>
                  </a:cubicBezTo>
                  <a:cubicBezTo>
                    <a:pt x="465" y="46"/>
                    <a:pt x="469" y="47"/>
                    <a:pt x="475" y="44"/>
                  </a:cubicBezTo>
                  <a:cubicBezTo>
                    <a:pt x="468" y="43"/>
                    <a:pt x="459" y="43"/>
                    <a:pt x="450" y="45"/>
                  </a:cubicBezTo>
                  <a:cubicBezTo>
                    <a:pt x="441" y="46"/>
                    <a:pt x="433" y="48"/>
                    <a:pt x="428" y="50"/>
                  </a:cubicBezTo>
                  <a:cubicBezTo>
                    <a:pt x="426" y="49"/>
                    <a:pt x="423" y="48"/>
                    <a:pt x="421" y="47"/>
                  </a:cubicBezTo>
                  <a:cubicBezTo>
                    <a:pt x="426" y="46"/>
                    <a:pt x="436" y="43"/>
                    <a:pt x="436" y="40"/>
                  </a:cubicBezTo>
                  <a:cubicBezTo>
                    <a:pt x="430" y="41"/>
                    <a:pt x="430" y="43"/>
                    <a:pt x="423" y="41"/>
                  </a:cubicBezTo>
                  <a:cubicBezTo>
                    <a:pt x="425" y="39"/>
                    <a:pt x="430" y="37"/>
                    <a:pt x="435" y="35"/>
                  </a:cubicBezTo>
                  <a:cubicBezTo>
                    <a:pt x="420" y="29"/>
                    <a:pt x="428" y="43"/>
                    <a:pt x="419" y="34"/>
                  </a:cubicBezTo>
                  <a:cubicBezTo>
                    <a:pt x="413" y="34"/>
                    <a:pt x="410" y="37"/>
                    <a:pt x="408" y="40"/>
                  </a:cubicBezTo>
                  <a:cubicBezTo>
                    <a:pt x="406" y="39"/>
                    <a:pt x="403" y="37"/>
                    <a:pt x="400" y="36"/>
                  </a:cubicBezTo>
                  <a:cubicBezTo>
                    <a:pt x="398" y="39"/>
                    <a:pt x="387" y="39"/>
                    <a:pt x="379" y="39"/>
                  </a:cubicBezTo>
                  <a:cubicBezTo>
                    <a:pt x="378" y="41"/>
                    <a:pt x="385" y="43"/>
                    <a:pt x="388" y="42"/>
                  </a:cubicBezTo>
                  <a:cubicBezTo>
                    <a:pt x="387" y="45"/>
                    <a:pt x="379" y="46"/>
                    <a:pt x="374" y="45"/>
                  </a:cubicBezTo>
                  <a:cubicBezTo>
                    <a:pt x="372" y="38"/>
                    <a:pt x="339" y="45"/>
                    <a:pt x="346" y="36"/>
                  </a:cubicBezTo>
                  <a:cubicBezTo>
                    <a:pt x="322" y="37"/>
                    <a:pt x="289" y="36"/>
                    <a:pt x="273" y="38"/>
                  </a:cubicBezTo>
                  <a:cubicBezTo>
                    <a:pt x="268" y="35"/>
                    <a:pt x="257" y="35"/>
                    <a:pt x="264" y="31"/>
                  </a:cubicBezTo>
                  <a:cubicBezTo>
                    <a:pt x="245" y="30"/>
                    <a:pt x="235" y="37"/>
                    <a:pt x="216" y="35"/>
                  </a:cubicBezTo>
                  <a:cubicBezTo>
                    <a:pt x="215" y="34"/>
                    <a:pt x="225" y="35"/>
                    <a:pt x="224" y="32"/>
                  </a:cubicBezTo>
                  <a:cubicBezTo>
                    <a:pt x="212" y="35"/>
                    <a:pt x="202" y="29"/>
                    <a:pt x="183" y="31"/>
                  </a:cubicBezTo>
                  <a:cubicBezTo>
                    <a:pt x="186" y="31"/>
                    <a:pt x="187" y="29"/>
                    <a:pt x="187" y="29"/>
                  </a:cubicBezTo>
                  <a:cubicBezTo>
                    <a:pt x="188" y="30"/>
                    <a:pt x="180" y="32"/>
                    <a:pt x="175" y="33"/>
                  </a:cubicBezTo>
                  <a:cubicBezTo>
                    <a:pt x="172" y="32"/>
                    <a:pt x="178" y="32"/>
                    <a:pt x="177" y="31"/>
                  </a:cubicBezTo>
                  <a:cubicBezTo>
                    <a:pt x="140" y="28"/>
                    <a:pt x="112" y="41"/>
                    <a:pt x="74" y="39"/>
                  </a:cubicBezTo>
                  <a:cubicBezTo>
                    <a:pt x="85" y="40"/>
                    <a:pt x="89" y="34"/>
                    <a:pt x="89" y="32"/>
                  </a:cubicBezTo>
                  <a:cubicBezTo>
                    <a:pt x="78" y="32"/>
                    <a:pt x="78" y="32"/>
                    <a:pt x="78" y="32"/>
                  </a:cubicBezTo>
                  <a:cubicBezTo>
                    <a:pt x="74" y="35"/>
                    <a:pt x="67" y="34"/>
                    <a:pt x="60" y="36"/>
                  </a:cubicBezTo>
                  <a:cubicBezTo>
                    <a:pt x="59" y="35"/>
                    <a:pt x="56" y="34"/>
                    <a:pt x="59" y="33"/>
                  </a:cubicBezTo>
                  <a:cubicBezTo>
                    <a:pt x="49" y="29"/>
                    <a:pt x="41" y="31"/>
                    <a:pt x="32" y="33"/>
                  </a:cubicBezTo>
                  <a:cubicBezTo>
                    <a:pt x="23" y="34"/>
                    <a:pt x="13" y="36"/>
                    <a:pt x="0" y="31"/>
                  </a:cubicBezTo>
                  <a:cubicBezTo>
                    <a:pt x="11" y="30"/>
                    <a:pt x="22" y="29"/>
                    <a:pt x="33" y="27"/>
                  </a:cubicBezTo>
                  <a:cubicBezTo>
                    <a:pt x="26" y="22"/>
                    <a:pt x="26" y="22"/>
                    <a:pt x="26" y="22"/>
                  </a:cubicBezTo>
                  <a:cubicBezTo>
                    <a:pt x="30" y="21"/>
                    <a:pt x="35" y="20"/>
                    <a:pt x="39" y="19"/>
                  </a:cubicBezTo>
                  <a:cubicBezTo>
                    <a:pt x="32" y="15"/>
                    <a:pt x="24" y="21"/>
                    <a:pt x="24" y="17"/>
                  </a:cubicBezTo>
                  <a:cubicBezTo>
                    <a:pt x="26" y="16"/>
                    <a:pt x="30" y="17"/>
                    <a:pt x="30" y="15"/>
                  </a:cubicBezTo>
                  <a:cubicBezTo>
                    <a:pt x="23" y="12"/>
                    <a:pt x="22" y="15"/>
                    <a:pt x="16" y="15"/>
                  </a:cubicBezTo>
                  <a:cubicBezTo>
                    <a:pt x="24" y="12"/>
                    <a:pt x="35" y="12"/>
                    <a:pt x="46" y="11"/>
                  </a:cubicBezTo>
                  <a:cubicBezTo>
                    <a:pt x="57" y="11"/>
                    <a:pt x="68" y="11"/>
                    <a:pt x="76" y="11"/>
                  </a:cubicBezTo>
                  <a:cubicBezTo>
                    <a:pt x="79" y="10"/>
                    <a:pt x="74" y="12"/>
                    <a:pt x="73" y="13"/>
                  </a:cubicBezTo>
                  <a:cubicBezTo>
                    <a:pt x="80" y="13"/>
                    <a:pt x="84" y="16"/>
                    <a:pt x="92" y="14"/>
                  </a:cubicBezTo>
                  <a:cubicBezTo>
                    <a:pt x="97" y="11"/>
                    <a:pt x="88" y="12"/>
                    <a:pt x="84" y="11"/>
                  </a:cubicBezTo>
                  <a:cubicBezTo>
                    <a:pt x="85" y="9"/>
                    <a:pt x="87" y="9"/>
                    <a:pt x="91" y="8"/>
                  </a:cubicBezTo>
                  <a:cubicBezTo>
                    <a:pt x="92" y="12"/>
                    <a:pt x="115" y="10"/>
                    <a:pt x="121" y="14"/>
                  </a:cubicBezTo>
                  <a:cubicBezTo>
                    <a:pt x="145" y="12"/>
                    <a:pt x="117" y="4"/>
                    <a:pt x="140" y="5"/>
                  </a:cubicBezTo>
                  <a:cubicBezTo>
                    <a:pt x="147" y="9"/>
                    <a:pt x="147" y="9"/>
                    <a:pt x="147" y="9"/>
                  </a:cubicBezTo>
                  <a:cubicBezTo>
                    <a:pt x="161" y="5"/>
                    <a:pt x="178" y="2"/>
                    <a:pt x="194" y="2"/>
                  </a:cubicBezTo>
                  <a:cubicBezTo>
                    <a:pt x="191" y="3"/>
                    <a:pt x="191" y="3"/>
                    <a:pt x="191" y="3"/>
                  </a:cubicBezTo>
                  <a:cubicBezTo>
                    <a:pt x="189" y="5"/>
                    <a:pt x="192" y="6"/>
                    <a:pt x="194" y="7"/>
                  </a:cubicBezTo>
                  <a:cubicBezTo>
                    <a:pt x="206" y="8"/>
                    <a:pt x="217" y="3"/>
                    <a:pt x="224" y="8"/>
                  </a:cubicBezTo>
                  <a:cubicBezTo>
                    <a:pt x="231" y="5"/>
                    <a:pt x="240" y="4"/>
                    <a:pt x="250" y="2"/>
                  </a:cubicBezTo>
                  <a:cubicBezTo>
                    <a:pt x="276" y="0"/>
                    <a:pt x="276" y="0"/>
                    <a:pt x="276" y="0"/>
                  </a:cubicBezTo>
                  <a:cubicBezTo>
                    <a:pt x="278" y="3"/>
                    <a:pt x="273" y="4"/>
                    <a:pt x="267" y="4"/>
                  </a:cubicBezTo>
                  <a:cubicBezTo>
                    <a:pt x="264" y="5"/>
                    <a:pt x="260" y="5"/>
                    <a:pt x="257" y="5"/>
                  </a:cubicBezTo>
                  <a:cubicBezTo>
                    <a:pt x="254" y="5"/>
                    <a:pt x="251" y="6"/>
                    <a:pt x="249" y="7"/>
                  </a:cubicBezTo>
                  <a:cubicBezTo>
                    <a:pt x="263" y="8"/>
                    <a:pt x="263" y="8"/>
                    <a:pt x="263" y="8"/>
                  </a:cubicBezTo>
                  <a:cubicBezTo>
                    <a:pt x="259" y="8"/>
                    <a:pt x="256" y="8"/>
                    <a:pt x="253" y="9"/>
                  </a:cubicBezTo>
                  <a:cubicBezTo>
                    <a:pt x="251" y="9"/>
                    <a:pt x="248" y="11"/>
                    <a:pt x="246" y="12"/>
                  </a:cubicBezTo>
                  <a:cubicBezTo>
                    <a:pt x="252" y="13"/>
                    <a:pt x="256" y="12"/>
                    <a:pt x="260" y="11"/>
                  </a:cubicBezTo>
                  <a:cubicBezTo>
                    <a:pt x="264" y="10"/>
                    <a:pt x="268" y="9"/>
                    <a:pt x="274" y="9"/>
                  </a:cubicBezTo>
                  <a:cubicBezTo>
                    <a:pt x="273" y="10"/>
                    <a:pt x="274" y="11"/>
                    <a:pt x="279" y="12"/>
                  </a:cubicBezTo>
                  <a:cubicBezTo>
                    <a:pt x="281" y="8"/>
                    <a:pt x="281" y="8"/>
                    <a:pt x="281" y="8"/>
                  </a:cubicBezTo>
                  <a:cubicBezTo>
                    <a:pt x="281" y="8"/>
                    <a:pt x="282" y="8"/>
                    <a:pt x="283" y="9"/>
                  </a:cubicBezTo>
                  <a:cubicBezTo>
                    <a:pt x="304" y="8"/>
                    <a:pt x="304" y="8"/>
                    <a:pt x="304" y="8"/>
                  </a:cubicBezTo>
                  <a:cubicBezTo>
                    <a:pt x="300" y="6"/>
                    <a:pt x="300" y="2"/>
                    <a:pt x="294" y="2"/>
                  </a:cubicBezTo>
                  <a:cubicBezTo>
                    <a:pt x="296" y="4"/>
                    <a:pt x="292" y="4"/>
                    <a:pt x="286" y="4"/>
                  </a:cubicBezTo>
                  <a:cubicBezTo>
                    <a:pt x="291" y="2"/>
                    <a:pt x="281" y="2"/>
                    <a:pt x="282" y="0"/>
                  </a:cubicBezTo>
                  <a:cubicBezTo>
                    <a:pt x="292" y="0"/>
                    <a:pt x="305" y="1"/>
                    <a:pt x="312" y="0"/>
                  </a:cubicBezTo>
                  <a:cubicBezTo>
                    <a:pt x="314" y="4"/>
                    <a:pt x="314" y="4"/>
                    <a:pt x="314" y="4"/>
                  </a:cubicBezTo>
                  <a:cubicBezTo>
                    <a:pt x="324" y="5"/>
                    <a:pt x="335" y="4"/>
                    <a:pt x="342" y="5"/>
                  </a:cubicBezTo>
                  <a:cubicBezTo>
                    <a:pt x="339" y="7"/>
                    <a:pt x="339" y="7"/>
                    <a:pt x="339" y="7"/>
                  </a:cubicBezTo>
                  <a:cubicBezTo>
                    <a:pt x="351" y="9"/>
                    <a:pt x="363" y="7"/>
                    <a:pt x="374" y="11"/>
                  </a:cubicBezTo>
                  <a:cubicBezTo>
                    <a:pt x="380" y="10"/>
                    <a:pt x="386" y="8"/>
                    <a:pt x="392" y="6"/>
                  </a:cubicBezTo>
                  <a:cubicBezTo>
                    <a:pt x="395" y="6"/>
                    <a:pt x="399" y="5"/>
                    <a:pt x="402" y="4"/>
                  </a:cubicBezTo>
                  <a:cubicBezTo>
                    <a:pt x="407" y="3"/>
                    <a:pt x="407" y="3"/>
                    <a:pt x="407" y="3"/>
                  </a:cubicBezTo>
                  <a:cubicBezTo>
                    <a:pt x="409" y="2"/>
                    <a:pt x="409" y="2"/>
                    <a:pt x="409" y="2"/>
                  </a:cubicBezTo>
                  <a:cubicBezTo>
                    <a:pt x="412" y="2"/>
                    <a:pt x="412" y="2"/>
                    <a:pt x="412" y="2"/>
                  </a:cubicBezTo>
                  <a:cubicBezTo>
                    <a:pt x="415" y="0"/>
                    <a:pt x="427" y="2"/>
                    <a:pt x="440" y="4"/>
                  </a:cubicBezTo>
                  <a:cubicBezTo>
                    <a:pt x="452" y="6"/>
                    <a:pt x="465" y="9"/>
                    <a:pt x="477" y="6"/>
                  </a:cubicBezTo>
                  <a:cubicBezTo>
                    <a:pt x="477" y="6"/>
                    <a:pt x="473" y="7"/>
                    <a:pt x="469" y="8"/>
                  </a:cubicBezTo>
                  <a:cubicBezTo>
                    <a:pt x="464" y="8"/>
                    <a:pt x="459" y="9"/>
                    <a:pt x="455" y="10"/>
                  </a:cubicBezTo>
                  <a:cubicBezTo>
                    <a:pt x="461" y="11"/>
                    <a:pt x="466" y="10"/>
                    <a:pt x="471" y="9"/>
                  </a:cubicBezTo>
                  <a:cubicBezTo>
                    <a:pt x="476" y="9"/>
                    <a:pt x="480" y="9"/>
                    <a:pt x="480" y="11"/>
                  </a:cubicBezTo>
                  <a:cubicBezTo>
                    <a:pt x="467" y="10"/>
                    <a:pt x="467" y="11"/>
                    <a:pt x="468" y="12"/>
                  </a:cubicBezTo>
                  <a:cubicBezTo>
                    <a:pt x="469" y="14"/>
                    <a:pt x="471" y="15"/>
                    <a:pt x="465" y="16"/>
                  </a:cubicBezTo>
                  <a:cubicBezTo>
                    <a:pt x="477" y="16"/>
                    <a:pt x="490" y="16"/>
                    <a:pt x="498" y="15"/>
                  </a:cubicBezTo>
                  <a:cubicBezTo>
                    <a:pt x="488" y="14"/>
                    <a:pt x="491" y="13"/>
                    <a:pt x="495" y="12"/>
                  </a:cubicBezTo>
                  <a:cubicBezTo>
                    <a:pt x="498" y="10"/>
                    <a:pt x="501" y="9"/>
                    <a:pt x="489" y="10"/>
                  </a:cubicBezTo>
                  <a:cubicBezTo>
                    <a:pt x="495" y="9"/>
                    <a:pt x="500" y="9"/>
                    <a:pt x="505" y="8"/>
                  </a:cubicBezTo>
                  <a:cubicBezTo>
                    <a:pt x="511" y="8"/>
                    <a:pt x="517" y="8"/>
                    <a:pt x="522" y="8"/>
                  </a:cubicBezTo>
                  <a:cubicBezTo>
                    <a:pt x="527" y="8"/>
                    <a:pt x="532" y="9"/>
                    <a:pt x="537" y="10"/>
                  </a:cubicBezTo>
                  <a:cubicBezTo>
                    <a:pt x="542" y="11"/>
                    <a:pt x="545" y="12"/>
                    <a:pt x="549" y="13"/>
                  </a:cubicBezTo>
                  <a:cubicBezTo>
                    <a:pt x="545" y="15"/>
                    <a:pt x="546" y="16"/>
                    <a:pt x="550" y="18"/>
                  </a:cubicBezTo>
                  <a:cubicBezTo>
                    <a:pt x="558" y="16"/>
                    <a:pt x="558" y="16"/>
                    <a:pt x="558" y="16"/>
                  </a:cubicBezTo>
                  <a:cubicBezTo>
                    <a:pt x="561" y="17"/>
                    <a:pt x="557" y="17"/>
                    <a:pt x="553" y="17"/>
                  </a:cubicBezTo>
                  <a:cubicBezTo>
                    <a:pt x="549" y="18"/>
                    <a:pt x="546" y="18"/>
                    <a:pt x="552" y="20"/>
                  </a:cubicBezTo>
                  <a:cubicBezTo>
                    <a:pt x="562" y="19"/>
                    <a:pt x="570" y="22"/>
                    <a:pt x="577" y="24"/>
                  </a:cubicBezTo>
                  <a:cubicBezTo>
                    <a:pt x="584" y="27"/>
                    <a:pt x="591" y="29"/>
                    <a:pt x="599" y="27"/>
                  </a:cubicBezTo>
                  <a:cubicBezTo>
                    <a:pt x="600" y="30"/>
                    <a:pt x="596" y="29"/>
                    <a:pt x="591" y="28"/>
                  </a:cubicBezTo>
                  <a:cubicBezTo>
                    <a:pt x="586" y="27"/>
                    <a:pt x="582" y="27"/>
                    <a:pt x="585" y="30"/>
                  </a:cubicBezTo>
                  <a:cubicBezTo>
                    <a:pt x="573" y="30"/>
                    <a:pt x="568" y="25"/>
                    <a:pt x="559" y="28"/>
                  </a:cubicBezTo>
                  <a:cubicBezTo>
                    <a:pt x="568" y="28"/>
                    <a:pt x="556" y="31"/>
                    <a:pt x="560" y="32"/>
                  </a:cubicBezTo>
                  <a:cubicBezTo>
                    <a:pt x="565" y="32"/>
                    <a:pt x="569" y="32"/>
                    <a:pt x="573" y="32"/>
                  </a:cubicBezTo>
                  <a:cubicBezTo>
                    <a:pt x="571" y="31"/>
                    <a:pt x="571" y="31"/>
                    <a:pt x="571" y="31"/>
                  </a:cubicBezTo>
                  <a:cubicBezTo>
                    <a:pt x="581" y="32"/>
                    <a:pt x="590" y="34"/>
                    <a:pt x="599" y="38"/>
                  </a:cubicBezTo>
                  <a:cubicBezTo>
                    <a:pt x="603" y="40"/>
                    <a:pt x="608" y="43"/>
                    <a:pt x="611" y="46"/>
                  </a:cubicBezTo>
                  <a:cubicBezTo>
                    <a:pt x="615" y="49"/>
                    <a:pt x="619" y="53"/>
                    <a:pt x="622" y="57"/>
                  </a:cubicBezTo>
                  <a:cubicBezTo>
                    <a:pt x="626" y="60"/>
                    <a:pt x="630" y="63"/>
                    <a:pt x="633" y="66"/>
                  </a:cubicBezTo>
                  <a:cubicBezTo>
                    <a:pt x="636" y="70"/>
                    <a:pt x="638" y="74"/>
                    <a:pt x="639" y="78"/>
                  </a:cubicBezTo>
                  <a:cubicBezTo>
                    <a:pt x="640" y="82"/>
                    <a:pt x="640" y="86"/>
                    <a:pt x="639" y="89"/>
                  </a:cubicBezTo>
                  <a:cubicBezTo>
                    <a:pt x="638" y="93"/>
                    <a:pt x="637" y="96"/>
                    <a:pt x="634" y="99"/>
                  </a:cubicBezTo>
                  <a:cubicBezTo>
                    <a:pt x="634" y="97"/>
                    <a:pt x="631" y="100"/>
                    <a:pt x="628" y="102"/>
                  </a:cubicBezTo>
                  <a:cubicBezTo>
                    <a:pt x="625" y="103"/>
                    <a:pt x="622" y="105"/>
                    <a:pt x="622" y="101"/>
                  </a:cubicBezTo>
                  <a:cubicBezTo>
                    <a:pt x="618" y="104"/>
                    <a:pt x="615" y="106"/>
                    <a:pt x="614" y="108"/>
                  </a:cubicBezTo>
                  <a:cubicBezTo>
                    <a:pt x="613" y="109"/>
                    <a:pt x="613" y="111"/>
                    <a:pt x="615" y="111"/>
                  </a:cubicBezTo>
                  <a:cubicBezTo>
                    <a:pt x="621" y="107"/>
                    <a:pt x="617" y="109"/>
                    <a:pt x="623" y="106"/>
                  </a:cubicBezTo>
                  <a:cubicBezTo>
                    <a:pt x="624" y="108"/>
                    <a:pt x="617" y="114"/>
                    <a:pt x="612" y="115"/>
                  </a:cubicBezTo>
                  <a:cubicBezTo>
                    <a:pt x="614" y="115"/>
                    <a:pt x="612" y="115"/>
                    <a:pt x="611" y="115"/>
                  </a:cubicBezTo>
                  <a:cubicBezTo>
                    <a:pt x="602" y="119"/>
                    <a:pt x="612" y="117"/>
                    <a:pt x="610" y="121"/>
                  </a:cubicBezTo>
                  <a:cubicBezTo>
                    <a:pt x="602" y="121"/>
                    <a:pt x="597" y="128"/>
                    <a:pt x="588" y="131"/>
                  </a:cubicBezTo>
                  <a:cubicBezTo>
                    <a:pt x="589" y="134"/>
                    <a:pt x="589" y="136"/>
                    <a:pt x="589" y="138"/>
                  </a:cubicBezTo>
                  <a:cubicBezTo>
                    <a:pt x="588" y="136"/>
                    <a:pt x="585" y="138"/>
                    <a:pt x="582" y="139"/>
                  </a:cubicBezTo>
                  <a:cubicBezTo>
                    <a:pt x="578" y="141"/>
                    <a:pt x="574" y="143"/>
                    <a:pt x="570" y="143"/>
                  </a:cubicBezTo>
                  <a:cubicBezTo>
                    <a:pt x="567" y="147"/>
                    <a:pt x="567" y="153"/>
                    <a:pt x="551" y="158"/>
                  </a:cubicBezTo>
                  <a:cubicBezTo>
                    <a:pt x="554" y="154"/>
                    <a:pt x="534" y="161"/>
                    <a:pt x="529" y="159"/>
                  </a:cubicBezTo>
                  <a:cubicBezTo>
                    <a:pt x="525" y="160"/>
                    <a:pt x="522" y="161"/>
                    <a:pt x="519" y="162"/>
                  </a:cubicBezTo>
                  <a:cubicBezTo>
                    <a:pt x="518" y="162"/>
                    <a:pt x="516" y="163"/>
                    <a:pt x="515" y="163"/>
                  </a:cubicBezTo>
                  <a:cubicBezTo>
                    <a:pt x="515" y="163"/>
                    <a:pt x="515" y="163"/>
                    <a:pt x="514" y="163"/>
                  </a:cubicBezTo>
                  <a:cubicBezTo>
                    <a:pt x="513" y="163"/>
                    <a:pt x="513" y="163"/>
                    <a:pt x="513" y="163"/>
                  </a:cubicBezTo>
                  <a:cubicBezTo>
                    <a:pt x="512" y="163"/>
                    <a:pt x="512" y="163"/>
                    <a:pt x="512" y="163"/>
                  </a:cubicBezTo>
                  <a:cubicBezTo>
                    <a:pt x="508" y="162"/>
                    <a:pt x="508" y="162"/>
                    <a:pt x="508" y="162"/>
                  </a:cubicBezTo>
                  <a:cubicBezTo>
                    <a:pt x="502" y="160"/>
                    <a:pt x="502" y="160"/>
                    <a:pt x="502" y="160"/>
                  </a:cubicBezTo>
                  <a:cubicBezTo>
                    <a:pt x="501" y="160"/>
                    <a:pt x="501" y="160"/>
                    <a:pt x="501" y="160"/>
                  </a:cubicBezTo>
                  <a:cubicBezTo>
                    <a:pt x="500" y="159"/>
                    <a:pt x="500" y="159"/>
                    <a:pt x="500" y="159"/>
                  </a:cubicBezTo>
                  <a:cubicBezTo>
                    <a:pt x="500" y="159"/>
                    <a:pt x="500" y="160"/>
                    <a:pt x="500" y="160"/>
                  </a:cubicBezTo>
                  <a:cubicBezTo>
                    <a:pt x="501" y="161"/>
                    <a:pt x="501" y="161"/>
                    <a:pt x="501" y="161"/>
                  </a:cubicBezTo>
                  <a:cubicBezTo>
                    <a:pt x="503" y="162"/>
                    <a:pt x="503" y="162"/>
                    <a:pt x="503" y="162"/>
                  </a:cubicBezTo>
                  <a:cubicBezTo>
                    <a:pt x="506" y="166"/>
                    <a:pt x="506" y="166"/>
                    <a:pt x="506" y="166"/>
                  </a:cubicBezTo>
                  <a:cubicBezTo>
                    <a:pt x="507" y="167"/>
                    <a:pt x="507" y="167"/>
                    <a:pt x="507" y="167"/>
                  </a:cubicBezTo>
                  <a:cubicBezTo>
                    <a:pt x="507" y="167"/>
                    <a:pt x="508" y="167"/>
                    <a:pt x="507" y="167"/>
                  </a:cubicBezTo>
                  <a:cubicBezTo>
                    <a:pt x="506" y="168"/>
                    <a:pt x="506" y="168"/>
                    <a:pt x="506" y="168"/>
                  </a:cubicBezTo>
                  <a:cubicBezTo>
                    <a:pt x="505" y="169"/>
                    <a:pt x="505" y="169"/>
                    <a:pt x="505" y="169"/>
                  </a:cubicBezTo>
                  <a:cubicBezTo>
                    <a:pt x="499" y="173"/>
                    <a:pt x="499" y="173"/>
                    <a:pt x="499" y="173"/>
                  </a:cubicBezTo>
                  <a:cubicBezTo>
                    <a:pt x="490" y="178"/>
                    <a:pt x="480" y="183"/>
                    <a:pt x="466" y="186"/>
                  </a:cubicBezTo>
                  <a:cubicBezTo>
                    <a:pt x="467" y="185"/>
                    <a:pt x="470" y="181"/>
                    <a:pt x="462" y="183"/>
                  </a:cubicBezTo>
                  <a:cubicBezTo>
                    <a:pt x="460" y="185"/>
                    <a:pt x="456" y="187"/>
                    <a:pt x="453" y="188"/>
                  </a:cubicBezTo>
                  <a:cubicBezTo>
                    <a:pt x="449" y="190"/>
                    <a:pt x="445" y="192"/>
                    <a:pt x="443" y="193"/>
                  </a:cubicBezTo>
                  <a:cubicBezTo>
                    <a:pt x="443" y="193"/>
                    <a:pt x="443" y="193"/>
                    <a:pt x="443" y="193"/>
                  </a:cubicBezTo>
                  <a:cubicBezTo>
                    <a:pt x="443" y="193"/>
                    <a:pt x="443" y="193"/>
                    <a:pt x="443" y="193"/>
                  </a:cubicBezTo>
                  <a:cubicBezTo>
                    <a:pt x="442" y="194"/>
                    <a:pt x="441" y="194"/>
                    <a:pt x="441" y="195"/>
                  </a:cubicBezTo>
                  <a:cubicBezTo>
                    <a:pt x="441" y="195"/>
                    <a:pt x="441" y="196"/>
                    <a:pt x="441" y="196"/>
                  </a:cubicBezTo>
                  <a:cubicBezTo>
                    <a:pt x="439" y="199"/>
                    <a:pt x="438" y="201"/>
                    <a:pt x="437" y="204"/>
                  </a:cubicBezTo>
                  <a:cubicBezTo>
                    <a:pt x="436" y="206"/>
                    <a:pt x="434" y="209"/>
                    <a:pt x="432" y="213"/>
                  </a:cubicBezTo>
                  <a:cubicBezTo>
                    <a:pt x="434" y="214"/>
                    <a:pt x="435" y="214"/>
                    <a:pt x="437" y="212"/>
                  </a:cubicBezTo>
                  <a:cubicBezTo>
                    <a:pt x="439" y="211"/>
                    <a:pt x="440" y="209"/>
                    <a:pt x="442" y="208"/>
                  </a:cubicBezTo>
                  <a:cubicBezTo>
                    <a:pt x="442" y="206"/>
                    <a:pt x="442" y="204"/>
                    <a:pt x="442" y="203"/>
                  </a:cubicBezTo>
                  <a:cubicBezTo>
                    <a:pt x="444" y="204"/>
                    <a:pt x="445" y="204"/>
                    <a:pt x="446" y="203"/>
                  </a:cubicBezTo>
                  <a:cubicBezTo>
                    <a:pt x="446" y="203"/>
                    <a:pt x="446" y="203"/>
                    <a:pt x="447" y="203"/>
                  </a:cubicBezTo>
                  <a:cubicBezTo>
                    <a:pt x="447" y="203"/>
                    <a:pt x="448" y="203"/>
                    <a:pt x="448" y="202"/>
                  </a:cubicBezTo>
                  <a:cubicBezTo>
                    <a:pt x="449" y="202"/>
                    <a:pt x="450" y="201"/>
                    <a:pt x="451" y="201"/>
                  </a:cubicBezTo>
                  <a:cubicBezTo>
                    <a:pt x="455" y="198"/>
                    <a:pt x="459" y="195"/>
                    <a:pt x="462" y="195"/>
                  </a:cubicBezTo>
                  <a:cubicBezTo>
                    <a:pt x="460" y="197"/>
                    <a:pt x="455" y="201"/>
                    <a:pt x="451" y="204"/>
                  </a:cubicBezTo>
                  <a:cubicBezTo>
                    <a:pt x="449" y="205"/>
                    <a:pt x="449" y="205"/>
                    <a:pt x="449" y="205"/>
                  </a:cubicBezTo>
                  <a:cubicBezTo>
                    <a:pt x="448" y="206"/>
                    <a:pt x="448" y="206"/>
                    <a:pt x="448" y="206"/>
                  </a:cubicBezTo>
                  <a:cubicBezTo>
                    <a:pt x="448" y="206"/>
                    <a:pt x="448" y="206"/>
                    <a:pt x="448" y="206"/>
                  </a:cubicBezTo>
                  <a:cubicBezTo>
                    <a:pt x="446" y="208"/>
                    <a:pt x="446" y="208"/>
                    <a:pt x="446" y="208"/>
                  </a:cubicBezTo>
                  <a:cubicBezTo>
                    <a:pt x="443" y="210"/>
                    <a:pt x="443" y="210"/>
                    <a:pt x="443" y="210"/>
                  </a:cubicBezTo>
                  <a:cubicBezTo>
                    <a:pt x="438" y="214"/>
                    <a:pt x="434" y="218"/>
                    <a:pt x="435" y="220"/>
                  </a:cubicBezTo>
                  <a:cubicBezTo>
                    <a:pt x="438" y="222"/>
                    <a:pt x="440" y="222"/>
                    <a:pt x="444" y="220"/>
                  </a:cubicBezTo>
                  <a:cubicBezTo>
                    <a:pt x="446" y="219"/>
                    <a:pt x="448" y="218"/>
                    <a:pt x="451" y="217"/>
                  </a:cubicBezTo>
                  <a:cubicBezTo>
                    <a:pt x="457" y="214"/>
                    <a:pt x="457" y="214"/>
                    <a:pt x="457" y="214"/>
                  </a:cubicBezTo>
                  <a:cubicBezTo>
                    <a:pt x="460" y="212"/>
                    <a:pt x="464" y="210"/>
                    <a:pt x="467" y="209"/>
                  </a:cubicBezTo>
                  <a:cubicBezTo>
                    <a:pt x="465" y="209"/>
                    <a:pt x="462" y="210"/>
                    <a:pt x="460" y="210"/>
                  </a:cubicBezTo>
                  <a:cubicBezTo>
                    <a:pt x="454" y="212"/>
                    <a:pt x="454" y="212"/>
                    <a:pt x="454" y="212"/>
                  </a:cubicBezTo>
                  <a:cubicBezTo>
                    <a:pt x="456" y="211"/>
                    <a:pt x="458" y="210"/>
                    <a:pt x="461" y="209"/>
                  </a:cubicBezTo>
                  <a:cubicBezTo>
                    <a:pt x="463" y="208"/>
                    <a:pt x="465" y="207"/>
                    <a:pt x="468" y="206"/>
                  </a:cubicBezTo>
                  <a:cubicBezTo>
                    <a:pt x="460" y="207"/>
                    <a:pt x="460" y="207"/>
                    <a:pt x="460" y="207"/>
                  </a:cubicBezTo>
                  <a:cubicBezTo>
                    <a:pt x="457" y="207"/>
                    <a:pt x="454" y="208"/>
                    <a:pt x="452" y="208"/>
                  </a:cubicBezTo>
                  <a:cubicBezTo>
                    <a:pt x="471" y="200"/>
                    <a:pt x="471" y="200"/>
                    <a:pt x="471" y="200"/>
                  </a:cubicBezTo>
                  <a:cubicBezTo>
                    <a:pt x="477" y="198"/>
                    <a:pt x="483" y="195"/>
                    <a:pt x="490" y="193"/>
                  </a:cubicBezTo>
                  <a:cubicBezTo>
                    <a:pt x="474" y="198"/>
                    <a:pt x="466" y="196"/>
                    <a:pt x="474" y="194"/>
                  </a:cubicBezTo>
                  <a:cubicBezTo>
                    <a:pt x="483" y="192"/>
                    <a:pt x="487" y="190"/>
                    <a:pt x="490" y="188"/>
                  </a:cubicBezTo>
                  <a:cubicBezTo>
                    <a:pt x="493" y="186"/>
                    <a:pt x="495" y="184"/>
                    <a:pt x="501" y="182"/>
                  </a:cubicBezTo>
                  <a:cubicBezTo>
                    <a:pt x="494" y="184"/>
                    <a:pt x="485" y="187"/>
                    <a:pt x="489" y="183"/>
                  </a:cubicBezTo>
                  <a:cubicBezTo>
                    <a:pt x="503" y="181"/>
                    <a:pt x="511" y="179"/>
                    <a:pt x="519" y="176"/>
                  </a:cubicBezTo>
                  <a:cubicBezTo>
                    <a:pt x="520" y="176"/>
                    <a:pt x="521" y="176"/>
                    <a:pt x="522" y="176"/>
                  </a:cubicBezTo>
                  <a:cubicBezTo>
                    <a:pt x="516" y="170"/>
                    <a:pt x="516" y="170"/>
                    <a:pt x="516" y="170"/>
                  </a:cubicBezTo>
                  <a:cubicBezTo>
                    <a:pt x="514" y="168"/>
                    <a:pt x="514" y="168"/>
                    <a:pt x="514" y="168"/>
                  </a:cubicBezTo>
                  <a:cubicBezTo>
                    <a:pt x="512" y="166"/>
                    <a:pt x="512" y="166"/>
                    <a:pt x="512" y="166"/>
                  </a:cubicBezTo>
                  <a:cubicBezTo>
                    <a:pt x="512" y="166"/>
                    <a:pt x="512" y="166"/>
                    <a:pt x="512" y="166"/>
                  </a:cubicBezTo>
                  <a:cubicBezTo>
                    <a:pt x="512" y="166"/>
                    <a:pt x="513" y="166"/>
                    <a:pt x="513" y="166"/>
                  </a:cubicBezTo>
                  <a:cubicBezTo>
                    <a:pt x="514" y="167"/>
                    <a:pt x="514" y="167"/>
                    <a:pt x="514" y="167"/>
                  </a:cubicBezTo>
                  <a:cubicBezTo>
                    <a:pt x="526" y="170"/>
                    <a:pt x="526" y="170"/>
                    <a:pt x="526" y="170"/>
                  </a:cubicBezTo>
                  <a:cubicBezTo>
                    <a:pt x="532" y="172"/>
                    <a:pt x="532" y="172"/>
                    <a:pt x="532" y="172"/>
                  </a:cubicBezTo>
                  <a:cubicBezTo>
                    <a:pt x="533" y="173"/>
                    <a:pt x="533" y="173"/>
                    <a:pt x="533" y="173"/>
                  </a:cubicBezTo>
                  <a:cubicBezTo>
                    <a:pt x="533" y="173"/>
                    <a:pt x="533" y="173"/>
                    <a:pt x="533" y="173"/>
                  </a:cubicBezTo>
                  <a:cubicBezTo>
                    <a:pt x="533" y="173"/>
                    <a:pt x="533" y="173"/>
                    <a:pt x="533" y="173"/>
                  </a:cubicBezTo>
                  <a:cubicBezTo>
                    <a:pt x="534" y="172"/>
                    <a:pt x="534" y="172"/>
                    <a:pt x="534" y="172"/>
                  </a:cubicBezTo>
                  <a:cubicBezTo>
                    <a:pt x="534" y="172"/>
                    <a:pt x="534" y="172"/>
                    <a:pt x="534" y="172"/>
                  </a:cubicBezTo>
                  <a:cubicBezTo>
                    <a:pt x="538" y="171"/>
                    <a:pt x="538" y="171"/>
                    <a:pt x="538" y="171"/>
                  </a:cubicBezTo>
                  <a:cubicBezTo>
                    <a:pt x="541" y="171"/>
                    <a:pt x="544" y="170"/>
                    <a:pt x="548" y="170"/>
                  </a:cubicBezTo>
                  <a:cubicBezTo>
                    <a:pt x="542" y="168"/>
                    <a:pt x="549" y="166"/>
                    <a:pt x="556" y="163"/>
                  </a:cubicBezTo>
                  <a:cubicBezTo>
                    <a:pt x="563" y="161"/>
                    <a:pt x="571" y="158"/>
                    <a:pt x="568" y="156"/>
                  </a:cubicBezTo>
                  <a:cubicBezTo>
                    <a:pt x="565" y="157"/>
                    <a:pt x="562" y="158"/>
                    <a:pt x="558" y="159"/>
                  </a:cubicBezTo>
                  <a:cubicBezTo>
                    <a:pt x="563" y="156"/>
                    <a:pt x="567" y="153"/>
                    <a:pt x="570" y="150"/>
                  </a:cubicBezTo>
                  <a:cubicBezTo>
                    <a:pt x="582" y="148"/>
                    <a:pt x="581" y="150"/>
                    <a:pt x="580" y="151"/>
                  </a:cubicBezTo>
                  <a:cubicBezTo>
                    <a:pt x="580" y="152"/>
                    <a:pt x="580" y="153"/>
                    <a:pt x="582" y="153"/>
                  </a:cubicBezTo>
                  <a:cubicBezTo>
                    <a:pt x="584" y="153"/>
                    <a:pt x="587" y="152"/>
                    <a:pt x="594" y="149"/>
                  </a:cubicBezTo>
                  <a:cubicBezTo>
                    <a:pt x="605" y="144"/>
                    <a:pt x="606" y="141"/>
                    <a:pt x="606" y="138"/>
                  </a:cubicBezTo>
                  <a:cubicBezTo>
                    <a:pt x="607" y="135"/>
                    <a:pt x="606" y="132"/>
                    <a:pt x="611" y="128"/>
                  </a:cubicBezTo>
                  <a:cubicBezTo>
                    <a:pt x="612" y="130"/>
                    <a:pt x="613" y="133"/>
                    <a:pt x="611" y="136"/>
                  </a:cubicBezTo>
                  <a:cubicBezTo>
                    <a:pt x="609" y="140"/>
                    <a:pt x="606" y="143"/>
                    <a:pt x="600" y="147"/>
                  </a:cubicBezTo>
                  <a:cubicBezTo>
                    <a:pt x="603" y="146"/>
                    <a:pt x="606" y="144"/>
                    <a:pt x="610" y="143"/>
                  </a:cubicBezTo>
                  <a:cubicBezTo>
                    <a:pt x="610" y="145"/>
                    <a:pt x="606" y="148"/>
                    <a:pt x="600" y="151"/>
                  </a:cubicBezTo>
                  <a:cubicBezTo>
                    <a:pt x="594" y="155"/>
                    <a:pt x="586" y="158"/>
                    <a:pt x="581" y="160"/>
                  </a:cubicBezTo>
                  <a:cubicBezTo>
                    <a:pt x="583" y="158"/>
                    <a:pt x="584" y="157"/>
                    <a:pt x="583" y="157"/>
                  </a:cubicBezTo>
                  <a:cubicBezTo>
                    <a:pt x="583" y="157"/>
                    <a:pt x="581" y="157"/>
                    <a:pt x="578" y="158"/>
                  </a:cubicBezTo>
                  <a:cubicBezTo>
                    <a:pt x="572" y="161"/>
                    <a:pt x="563" y="164"/>
                    <a:pt x="556" y="165"/>
                  </a:cubicBezTo>
                  <a:cubicBezTo>
                    <a:pt x="558" y="166"/>
                    <a:pt x="562" y="165"/>
                    <a:pt x="564" y="165"/>
                  </a:cubicBezTo>
                  <a:cubicBezTo>
                    <a:pt x="566" y="165"/>
                    <a:pt x="566" y="166"/>
                    <a:pt x="561" y="169"/>
                  </a:cubicBezTo>
                  <a:cubicBezTo>
                    <a:pt x="595" y="157"/>
                    <a:pt x="595" y="157"/>
                    <a:pt x="595" y="157"/>
                  </a:cubicBezTo>
                  <a:cubicBezTo>
                    <a:pt x="586" y="161"/>
                    <a:pt x="580" y="164"/>
                    <a:pt x="576" y="166"/>
                  </a:cubicBezTo>
                  <a:cubicBezTo>
                    <a:pt x="572" y="169"/>
                    <a:pt x="570" y="172"/>
                    <a:pt x="567" y="174"/>
                  </a:cubicBezTo>
                  <a:cubicBezTo>
                    <a:pt x="565" y="176"/>
                    <a:pt x="562" y="179"/>
                    <a:pt x="558" y="181"/>
                  </a:cubicBezTo>
                  <a:cubicBezTo>
                    <a:pt x="557" y="182"/>
                    <a:pt x="555" y="183"/>
                    <a:pt x="554" y="183"/>
                  </a:cubicBezTo>
                  <a:cubicBezTo>
                    <a:pt x="554" y="184"/>
                    <a:pt x="553" y="183"/>
                    <a:pt x="552" y="183"/>
                  </a:cubicBezTo>
                  <a:cubicBezTo>
                    <a:pt x="549" y="182"/>
                    <a:pt x="549" y="182"/>
                    <a:pt x="549" y="182"/>
                  </a:cubicBezTo>
                  <a:cubicBezTo>
                    <a:pt x="543" y="180"/>
                    <a:pt x="543" y="180"/>
                    <a:pt x="543" y="180"/>
                  </a:cubicBezTo>
                  <a:cubicBezTo>
                    <a:pt x="531" y="176"/>
                    <a:pt x="531" y="176"/>
                    <a:pt x="531" y="176"/>
                  </a:cubicBezTo>
                  <a:cubicBezTo>
                    <a:pt x="528" y="175"/>
                    <a:pt x="528" y="175"/>
                    <a:pt x="528" y="175"/>
                  </a:cubicBezTo>
                  <a:cubicBezTo>
                    <a:pt x="528" y="174"/>
                    <a:pt x="528" y="174"/>
                    <a:pt x="528" y="174"/>
                  </a:cubicBezTo>
                  <a:cubicBezTo>
                    <a:pt x="528" y="174"/>
                    <a:pt x="528" y="175"/>
                    <a:pt x="528" y="175"/>
                  </a:cubicBezTo>
                  <a:cubicBezTo>
                    <a:pt x="528" y="175"/>
                    <a:pt x="528" y="175"/>
                    <a:pt x="528" y="175"/>
                  </a:cubicBezTo>
                  <a:cubicBezTo>
                    <a:pt x="529" y="176"/>
                    <a:pt x="529" y="176"/>
                    <a:pt x="529" y="176"/>
                  </a:cubicBezTo>
                  <a:cubicBezTo>
                    <a:pt x="533" y="179"/>
                    <a:pt x="533" y="179"/>
                    <a:pt x="533" y="179"/>
                  </a:cubicBezTo>
                  <a:cubicBezTo>
                    <a:pt x="541" y="186"/>
                    <a:pt x="541" y="186"/>
                    <a:pt x="541" y="186"/>
                  </a:cubicBezTo>
                  <a:cubicBezTo>
                    <a:pt x="542" y="187"/>
                    <a:pt x="542" y="187"/>
                    <a:pt x="542" y="187"/>
                  </a:cubicBezTo>
                  <a:cubicBezTo>
                    <a:pt x="542" y="188"/>
                    <a:pt x="542" y="188"/>
                    <a:pt x="542" y="188"/>
                  </a:cubicBezTo>
                  <a:cubicBezTo>
                    <a:pt x="543" y="188"/>
                    <a:pt x="543" y="188"/>
                    <a:pt x="543" y="188"/>
                  </a:cubicBezTo>
                  <a:cubicBezTo>
                    <a:pt x="542" y="188"/>
                    <a:pt x="542" y="188"/>
                    <a:pt x="542" y="188"/>
                  </a:cubicBezTo>
                  <a:cubicBezTo>
                    <a:pt x="542" y="188"/>
                    <a:pt x="542" y="188"/>
                    <a:pt x="542" y="188"/>
                  </a:cubicBezTo>
                  <a:cubicBezTo>
                    <a:pt x="540" y="189"/>
                    <a:pt x="540" y="189"/>
                    <a:pt x="540" y="189"/>
                  </a:cubicBezTo>
                  <a:cubicBezTo>
                    <a:pt x="536" y="190"/>
                    <a:pt x="536" y="190"/>
                    <a:pt x="536" y="190"/>
                  </a:cubicBezTo>
                  <a:cubicBezTo>
                    <a:pt x="538" y="189"/>
                    <a:pt x="539" y="188"/>
                    <a:pt x="540" y="188"/>
                  </a:cubicBezTo>
                  <a:cubicBezTo>
                    <a:pt x="540" y="187"/>
                    <a:pt x="541" y="187"/>
                    <a:pt x="541" y="187"/>
                  </a:cubicBezTo>
                  <a:cubicBezTo>
                    <a:pt x="540" y="186"/>
                    <a:pt x="540" y="186"/>
                    <a:pt x="539" y="186"/>
                  </a:cubicBezTo>
                  <a:cubicBezTo>
                    <a:pt x="539" y="185"/>
                    <a:pt x="539" y="185"/>
                    <a:pt x="539" y="185"/>
                  </a:cubicBezTo>
                  <a:cubicBezTo>
                    <a:pt x="539" y="186"/>
                    <a:pt x="539" y="186"/>
                    <a:pt x="539" y="186"/>
                  </a:cubicBezTo>
                  <a:cubicBezTo>
                    <a:pt x="540" y="186"/>
                    <a:pt x="539" y="186"/>
                    <a:pt x="539" y="186"/>
                  </a:cubicBezTo>
                  <a:cubicBezTo>
                    <a:pt x="538" y="186"/>
                    <a:pt x="537" y="186"/>
                    <a:pt x="535" y="186"/>
                  </a:cubicBezTo>
                  <a:cubicBezTo>
                    <a:pt x="530" y="187"/>
                    <a:pt x="522" y="188"/>
                    <a:pt x="520" y="188"/>
                  </a:cubicBezTo>
                  <a:cubicBezTo>
                    <a:pt x="512" y="191"/>
                    <a:pt x="496" y="197"/>
                    <a:pt x="490" y="200"/>
                  </a:cubicBezTo>
                  <a:cubicBezTo>
                    <a:pt x="500" y="202"/>
                    <a:pt x="500" y="202"/>
                    <a:pt x="500" y="202"/>
                  </a:cubicBezTo>
                  <a:cubicBezTo>
                    <a:pt x="490" y="207"/>
                    <a:pt x="480" y="208"/>
                    <a:pt x="472" y="210"/>
                  </a:cubicBezTo>
                  <a:cubicBezTo>
                    <a:pt x="467" y="211"/>
                    <a:pt x="463" y="212"/>
                    <a:pt x="458" y="213"/>
                  </a:cubicBezTo>
                  <a:cubicBezTo>
                    <a:pt x="457" y="214"/>
                    <a:pt x="457" y="214"/>
                    <a:pt x="455" y="215"/>
                  </a:cubicBezTo>
                  <a:cubicBezTo>
                    <a:pt x="454" y="216"/>
                    <a:pt x="454" y="216"/>
                    <a:pt x="454" y="216"/>
                  </a:cubicBezTo>
                  <a:cubicBezTo>
                    <a:pt x="453" y="216"/>
                    <a:pt x="453" y="216"/>
                    <a:pt x="453" y="216"/>
                  </a:cubicBezTo>
                  <a:cubicBezTo>
                    <a:pt x="453" y="216"/>
                    <a:pt x="453" y="216"/>
                    <a:pt x="453" y="216"/>
                  </a:cubicBezTo>
                  <a:cubicBezTo>
                    <a:pt x="452" y="217"/>
                    <a:pt x="452" y="218"/>
                    <a:pt x="451" y="219"/>
                  </a:cubicBezTo>
                  <a:cubicBezTo>
                    <a:pt x="451" y="221"/>
                    <a:pt x="453" y="220"/>
                    <a:pt x="455" y="219"/>
                  </a:cubicBezTo>
                  <a:cubicBezTo>
                    <a:pt x="458" y="217"/>
                    <a:pt x="464" y="214"/>
                    <a:pt x="462" y="215"/>
                  </a:cubicBezTo>
                  <a:cubicBezTo>
                    <a:pt x="458" y="218"/>
                    <a:pt x="454" y="220"/>
                    <a:pt x="454" y="220"/>
                  </a:cubicBezTo>
                  <a:cubicBezTo>
                    <a:pt x="453" y="221"/>
                    <a:pt x="452" y="221"/>
                    <a:pt x="451" y="222"/>
                  </a:cubicBezTo>
                  <a:cubicBezTo>
                    <a:pt x="449" y="222"/>
                    <a:pt x="447" y="223"/>
                    <a:pt x="445" y="223"/>
                  </a:cubicBezTo>
                  <a:cubicBezTo>
                    <a:pt x="443" y="222"/>
                    <a:pt x="441" y="222"/>
                    <a:pt x="439" y="222"/>
                  </a:cubicBezTo>
                  <a:cubicBezTo>
                    <a:pt x="438" y="221"/>
                    <a:pt x="436" y="221"/>
                    <a:pt x="435" y="221"/>
                  </a:cubicBezTo>
                  <a:cubicBezTo>
                    <a:pt x="436" y="222"/>
                    <a:pt x="436" y="222"/>
                    <a:pt x="436" y="222"/>
                  </a:cubicBezTo>
                  <a:cubicBezTo>
                    <a:pt x="435" y="221"/>
                    <a:pt x="435" y="221"/>
                    <a:pt x="435" y="221"/>
                  </a:cubicBezTo>
                  <a:cubicBezTo>
                    <a:pt x="433" y="219"/>
                    <a:pt x="431" y="217"/>
                    <a:pt x="427" y="214"/>
                  </a:cubicBezTo>
                  <a:cubicBezTo>
                    <a:pt x="428" y="215"/>
                    <a:pt x="427" y="215"/>
                    <a:pt x="427" y="215"/>
                  </a:cubicBezTo>
                  <a:cubicBezTo>
                    <a:pt x="427" y="215"/>
                    <a:pt x="428" y="215"/>
                    <a:pt x="433" y="219"/>
                  </a:cubicBezTo>
                  <a:cubicBezTo>
                    <a:pt x="428" y="215"/>
                    <a:pt x="424" y="212"/>
                    <a:pt x="420" y="211"/>
                  </a:cubicBezTo>
                  <a:cubicBezTo>
                    <a:pt x="417" y="209"/>
                    <a:pt x="415" y="208"/>
                    <a:pt x="414" y="208"/>
                  </a:cubicBezTo>
                  <a:cubicBezTo>
                    <a:pt x="416" y="209"/>
                    <a:pt x="417" y="209"/>
                    <a:pt x="416" y="209"/>
                  </a:cubicBezTo>
                  <a:cubicBezTo>
                    <a:pt x="415" y="208"/>
                    <a:pt x="413" y="208"/>
                    <a:pt x="413" y="208"/>
                  </a:cubicBezTo>
                  <a:cubicBezTo>
                    <a:pt x="412" y="149"/>
                    <a:pt x="412" y="149"/>
                    <a:pt x="412" y="149"/>
                  </a:cubicBezTo>
                  <a:cubicBezTo>
                    <a:pt x="413" y="149"/>
                    <a:pt x="414" y="148"/>
                    <a:pt x="414" y="148"/>
                  </a:cubicBezTo>
                  <a:cubicBezTo>
                    <a:pt x="416" y="149"/>
                    <a:pt x="413" y="150"/>
                    <a:pt x="411" y="151"/>
                  </a:cubicBezTo>
                  <a:cubicBezTo>
                    <a:pt x="413" y="208"/>
                    <a:pt x="413" y="208"/>
                    <a:pt x="413" y="208"/>
                  </a:cubicBezTo>
                  <a:cubicBezTo>
                    <a:pt x="413" y="208"/>
                    <a:pt x="413" y="208"/>
                    <a:pt x="413" y="208"/>
                  </a:cubicBezTo>
                  <a:cubicBezTo>
                    <a:pt x="413" y="208"/>
                    <a:pt x="413" y="208"/>
                    <a:pt x="413" y="208"/>
                  </a:cubicBezTo>
                  <a:cubicBezTo>
                    <a:pt x="411" y="151"/>
                    <a:pt x="411" y="151"/>
                    <a:pt x="411" y="151"/>
                  </a:cubicBezTo>
                  <a:cubicBezTo>
                    <a:pt x="412" y="153"/>
                    <a:pt x="413" y="157"/>
                    <a:pt x="415" y="154"/>
                  </a:cubicBezTo>
                  <a:cubicBezTo>
                    <a:pt x="415" y="156"/>
                    <a:pt x="411" y="158"/>
                    <a:pt x="408" y="158"/>
                  </a:cubicBezTo>
                  <a:cubicBezTo>
                    <a:pt x="413" y="208"/>
                    <a:pt x="413" y="208"/>
                    <a:pt x="413" y="208"/>
                  </a:cubicBezTo>
                  <a:cubicBezTo>
                    <a:pt x="414" y="208"/>
                    <a:pt x="416" y="209"/>
                    <a:pt x="420" y="210"/>
                  </a:cubicBezTo>
                  <a:cubicBezTo>
                    <a:pt x="418" y="209"/>
                    <a:pt x="416" y="209"/>
                    <a:pt x="415" y="208"/>
                  </a:cubicBezTo>
                  <a:cubicBezTo>
                    <a:pt x="415" y="208"/>
                    <a:pt x="416" y="209"/>
                    <a:pt x="417" y="209"/>
                  </a:cubicBezTo>
                  <a:cubicBezTo>
                    <a:pt x="419" y="210"/>
                    <a:pt x="419" y="210"/>
                    <a:pt x="419" y="210"/>
                  </a:cubicBezTo>
                  <a:cubicBezTo>
                    <a:pt x="420" y="210"/>
                    <a:pt x="422" y="211"/>
                    <a:pt x="426" y="214"/>
                  </a:cubicBezTo>
                  <a:cubicBezTo>
                    <a:pt x="422" y="211"/>
                    <a:pt x="421" y="211"/>
                    <a:pt x="420" y="210"/>
                  </a:cubicBezTo>
                  <a:cubicBezTo>
                    <a:pt x="420" y="210"/>
                    <a:pt x="420" y="210"/>
                    <a:pt x="421" y="211"/>
                  </a:cubicBezTo>
                  <a:cubicBezTo>
                    <a:pt x="421" y="211"/>
                    <a:pt x="421" y="211"/>
                    <a:pt x="421" y="211"/>
                  </a:cubicBezTo>
                  <a:cubicBezTo>
                    <a:pt x="424" y="212"/>
                    <a:pt x="424" y="212"/>
                    <a:pt x="424" y="212"/>
                  </a:cubicBezTo>
                  <a:cubicBezTo>
                    <a:pt x="425" y="213"/>
                    <a:pt x="425" y="213"/>
                    <a:pt x="425" y="213"/>
                  </a:cubicBezTo>
                  <a:cubicBezTo>
                    <a:pt x="425" y="213"/>
                    <a:pt x="425" y="213"/>
                    <a:pt x="425" y="213"/>
                  </a:cubicBezTo>
                  <a:cubicBezTo>
                    <a:pt x="425" y="213"/>
                    <a:pt x="425" y="213"/>
                    <a:pt x="425" y="213"/>
                  </a:cubicBezTo>
                  <a:cubicBezTo>
                    <a:pt x="424" y="212"/>
                    <a:pt x="424" y="212"/>
                    <a:pt x="423" y="211"/>
                  </a:cubicBezTo>
                  <a:cubicBezTo>
                    <a:pt x="422" y="209"/>
                    <a:pt x="421" y="209"/>
                    <a:pt x="420" y="210"/>
                  </a:cubicBezTo>
                  <a:cubicBezTo>
                    <a:pt x="419" y="210"/>
                    <a:pt x="419" y="210"/>
                    <a:pt x="418" y="210"/>
                  </a:cubicBezTo>
                  <a:cubicBezTo>
                    <a:pt x="417" y="209"/>
                    <a:pt x="416" y="209"/>
                    <a:pt x="415" y="208"/>
                  </a:cubicBezTo>
                  <a:cubicBezTo>
                    <a:pt x="414" y="208"/>
                    <a:pt x="414" y="208"/>
                    <a:pt x="413" y="208"/>
                  </a:cubicBezTo>
                  <a:cubicBezTo>
                    <a:pt x="413" y="208"/>
                    <a:pt x="413" y="208"/>
                    <a:pt x="413" y="208"/>
                  </a:cubicBezTo>
                  <a:cubicBezTo>
                    <a:pt x="401" y="172"/>
                    <a:pt x="401" y="172"/>
                    <a:pt x="401" y="172"/>
                  </a:cubicBezTo>
                  <a:cubicBezTo>
                    <a:pt x="407" y="170"/>
                    <a:pt x="413" y="167"/>
                    <a:pt x="419" y="164"/>
                  </a:cubicBezTo>
                  <a:cubicBezTo>
                    <a:pt x="426" y="164"/>
                    <a:pt x="429" y="168"/>
                    <a:pt x="436" y="171"/>
                  </a:cubicBezTo>
                  <a:cubicBezTo>
                    <a:pt x="438" y="168"/>
                    <a:pt x="438" y="168"/>
                    <a:pt x="438" y="168"/>
                  </a:cubicBezTo>
                  <a:cubicBezTo>
                    <a:pt x="446" y="169"/>
                    <a:pt x="454" y="171"/>
                    <a:pt x="448" y="175"/>
                  </a:cubicBezTo>
                  <a:cubicBezTo>
                    <a:pt x="448" y="174"/>
                    <a:pt x="447" y="174"/>
                    <a:pt x="445" y="174"/>
                  </a:cubicBezTo>
                  <a:cubicBezTo>
                    <a:pt x="445" y="174"/>
                    <a:pt x="444" y="175"/>
                    <a:pt x="444" y="175"/>
                  </a:cubicBezTo>
                  <a:cubicBezTo>
                    <a:pt x="443" y="175"/>
                    <a:pt x="443" y="175"/>
                    <a:pt x="443" y="175"/>
                  </a:cubicBezTo>
                  <a:cubicBezTo>
                    <a:pt x="452" y="175"/>
                    <a:pt x="458" y="175"/>
                    <a:pt x="459" y="175"/>
                  </a:cubicBezTo>
                  <a:cubicBezTo>
                    <a:pt x="442" y="179"/>
                    <a:pt x="458" y="182"/>
                    <a:pt x="454" y="188"/>
                  </a:cubicBezTo>
                  <a:cubicBezTo>
                    <a:pt x="472" y="187"/>
                    <a:pt x="472" y="187"/>
                    <a:pt x="472" y="187"/>
                  </a:cubicBezTo>
                  <a:cubicBezTo>
                    <a:pt x="461" y="184"/>
                    <a:pt x="472" y="184"/>
                    <a:pt x="476" y="183"/>
                  </a:cubicBezTo>
                  <a:cubicBezTo>
                    <a:pt x="476" y="184"/>
                    <a:pt x="476" y="185"/>
                    <a:pt x="477" y="185"/>
                  </a:cubicBezTo>
                  <a:cubicBezTo>
                    <a:pt x="478" y="185"/>
                    <a:pt x="478" y="185"/>
                    <a:pt x="478" y="185"/>
                  </a:cubicBezTo>
                  <a:cubicBezTo>
                    <a:pt x="479" y="185"/>
                    <a:pt x="480" y="185"/>
                    <a:pt x="481" y="185"/>
                  </a:cubicBezTo>
                  <a:cubicBezTo>
                    <a:pt x="484" y="185"/>
                    <a:pt x="487" y="183"/>
                    <a:pt x="490" y="184"/>
                  </a:cubicBezTo>
                  <a:cubicBezTo>
                    <a:pt x="490" y="184"/>
                    <a:pt x="490" y="184"/>
                    <a:pt x="490" y="184"/>
                  </a:cubicBezTo>
                  <a:cubicBezTo>
                    <a:pt x="494" y="185"/>
                    <a:pt x="502" y="184"/>
                    <a:pt x="508" y="182"/>
                  </a:cubicBezTo>
                  <a:cubicBezTo>
                    <a:pt x="508" y="181"/>
                    <a:pt x="514" y="173"/>
                    <a:pt x="517" y="168"/>
                  </a:cubicBezTo>
                  <a:cubicBezTo>
                    <a:pt x="507" y="169"/>
                    <a:pt x="512" y="166"/>
                    <a:pt x="511" y="164"/>
                  </a:cubicBezTo>
                  <a:cubicBezTo>
                    <a:pt x="512" y="164"/>
                    <a:pt x="514" y="164"/>
                    <a:pt x="514" y="163"/>
                  </a:cubicBezTo>
                  <a:cubicBezTo>
                    <a:pt x="515" y="162"/>
                    <a:pt x="512" y="162"/>
                    <a:pt x="511" y="161"/>
                  </a:cubicBezTo>
                  <a:cubicBezTo>
                    <a:pt x="501" y="165"/>
                    <a:pt x="492" y="166"/>
                    <a:pt x="488" y="172"/>
                  </a:cubicBezTo>
                  <a:cubicBezTo>
                    <a:pt x="491" y="174"/>
                    <a:pt x="493" y="169"/>
                    <a:pt x="497" y="171"/>
                  </a:cubicBezTo>
                  <a:cubicBezTo>
                    <a:pt x="492" y="175"/>
                    <a:pt x="485" y="175"/>
                    <a:pt x="478" y="175"/>
                  </a:cubicBezTo>
                  <a:cubicBezTo>
                    <a:pt x="478" y="173"/>
                    <a:pt x="478" y="172"/>
                    <a:pt x="477" y="171"/>
                  </a:cubicBezTo>
                  <a:cubicBezTo>
                    <a:pt x="477" y="171"/>
                    <a:pt x="475" y="172"/>
                    <a:pt x="473" y="172"/>
                  </a:cubicBezTo>
                  <a:cubicBezTo>
                    <a:pt x="467" y="172"/>
                    <a:pt x="467" y="172"/>
                    <a:pt x="467" y="172"/>
                  </a:cubicBezTo>
                  <a:cubicBezTo>
                    <a:pt x="470" y="172"/>
                    <a:pt x="470" y="170"/>
                    <a:pt x="472" y="169"/>
                  </a:cubicBezTo>
                  <a:cubicBezTo>
                    <a:pt x="472" y="169"/>
                    <a:pt x="473" y="168"/>
                    <a:pt x="475" y="168"/>
                  </a:cubicBezTo>
                  <a:cubicBezTo>
                    <a:pt x="475" y="168"/>
                    <a:pt x="476" y="168"/>
                    <a:pt x="476" y="168"/>
                  </a:cubicBezTo>
                  <a:cubicBezTo>
                    <a:pt x="476" y="168"/>
                    <a:pt x="477" y="168"/>
                    <a:pt x="477" y="168"/>
                  </a:cubicBezTo>
                  <a:cubicBezTo>
                    <a:pt x="478" y="167"/>
                    <a:pt x="478" y="167"/>
                    <a:pt x="478" y="167"/>
                  </a:cubicBezTo>
                  <a:cubicBezTo>
                    <a:pt x="478" y="166"/>
                    <a:pt x="478" y="166"/>
                    <a:pt x="478" y="166"/>
                  </a:cubicBezTo>
                  <a:cubicBezTo>
                    <a:pt x="478" y="166"/>
                    <a:pt x="478" y="166"/>
                    <a:pt x="477" y="166"/>
                  </a:cubicBezTo>
                  <a:cubicBezTo>
                    <a:pt x="477" y="166"/>
                    <a:pt x="477" y="166"/>
                    <a:pt x="477" y="166"/>
                  </a:cubicBezTo>
                  <a:cubicBezTo>
                    <a:pt x="476" y="166"/>
                    <a:pt x="475" y="166"/>
                    <a:pt x="474" y="166"/>
                  </a:cubicBezTo>
                  <a:cubicBezTo>
                    <a:pt x="470" y="166"/>
                    <a:pt x="466" y="166"/>
                    <a:pt x="463" y="166"/>
                  </a:cubicBezTo>
                  <a:cubicBezTo>
                    <a:pt x="459" y="170"/>
                    <a:pt x="459" y="170"/>
                    <a:pt x="459" y="170"/>
                  </a:cubicBezTo>
                  <a:cubicBezTo>
                    <a:pt x="460" y="167"/>
                    <a:pt x="446" y="166"/>
                    <a:pt x="457" y="163"/>
                  </a:cubicBezTo>
                  <a:cubicBezTo>
                    <a:pt x="462" y="163"/>
                    <a:pt x="468" y="162"/>
                    <a:pt x="474" y="161"/>
                  </a:cubicBezTo>
                  <a:cubicBezTo>
                    <a:pt x="469" y="158"/>
                    <a:pt x="469" y="158"/>
                    <a:pt x="469" y="158"/>
                  </a:cubicBezTo>
                  <a:cubicBezTo>
                    <a:pt x="477" y="158"/>
                    <a:pt x="477" y="158"/>
                    <a:pt x="477" y="158"/>
                  </a:cubicBezTo>
                  <a:cubicBezTo>
                    <a:pt x="478" y="158"/>
                    <a:pt x="478" y="158"/>
                    <a:pt x="478" y="158"/>
                  </a:cubicBezTo>
                  <a:cubicBezTo>
                    <a:pt x="478" y="158"/>
                    <a:pt x="478" y="158"/>
                    <a:pt x="478"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9"/>
                    <a:pt x="479" y="159"/>
                  </a:cubicBezTo>
                  <a:cubicBezTo>
                    <a:pt x="479" y="160"/>
                    <a:pt x="479" y="160"/>
                    <a:pt x="479" y="160"/>
                  </a:cubicBezTo>
                  <a:cubicBezTo>
                    <a:pt x="479" y="160"/>
                    <a:pt x="479" y="160"/>
                    <a:pt x="479" y="160"/>
                  </a:cubicBezTo>
                  <a:cubicBezTo>
                    <a:pt x="479" y="160"/>
                    <a:pt x="479" y="160"/>
                    <a:pt x="479" y="160"/>
                  </a:cubicBezTo>
                  <a:cubicBezTo>
                    <a:pt x="480" y="159"/>
                    <a:pt x="481" y="159"/>
                    <a:pt x="481" y="159"/>
                  </a:cubicBezTo>
                  <a:cubicBezTo>
                    <a:pt x="482" y="159"/>
                    <a:pt x="483" y="160"/>
                    <a:pt x="484" y="160"/>
                  </a:cubicBezTo>
                  <a:cubicBezTo>
                    <a:pt x="485" y="160"/>
                    <a:pt x="486" y="161"/>
                    <a:pt x="487" y="162"/>
                  </a:cubicBezTo>
                  <a:cubicBezTo>
                    <a:pt x="488" y="164"/>
                    <a:pt x="489" y="166"/>
                    <a:pt x="497" y="162"/>
                  </a:cubicBezTo>
                  <a:cubicBezTo>
                    <a:pt x="502" y="156"/>
                    <a:pt x="508" y="155"/>
                    <a:pt x="520" y="153"/>
                  </a:cubicBezTo>
                  <a:cubicBezTo>
                    <a:pt x="512" y="156"/>
                    <a:pt x="520" y="157"/>
                    <a:pt x="517" y="161"/>
                  </a:cubicBezTo>
                  <a:cubicBezTo>
                    <a:pt x="526" y="161"/>
                    <a:pt x="529" y="156"/>
                    <a:pt x="533" y="153"/>
                  </a:cubicBezTo>
                  <a:cubicBezTo>
                    <a:pt x="536" y="155"/>
                    <a:pt x="538" y="157"/>
                    <a:pt x="530" y="158"/>
                  </a:cubicBezTo>
                  <a:cubicBezTo>
                    <a:pt x="530" y="164"/>
                    <a:pt x="540" y="155"/>
                    <a:pt x="542" y="160"/>
                  </a:cubicBezTo>
                  <a:cubicBezTo>
                    <a:pt x="556" y="156"/>
                    <a:pt x="560" y="150"/>
                    <a:pt x="565" y="144"/>
                  </a:cubicBezTo>
                  <a:cubicBezTo>
                    <a:pt x="570" y="138"/>
                    <a:pt x="576" y="133"/>
                    <a:pt x="594" y="131"/>
                  </a:cubicBezTo>
                  <a:cubicBezTo>
                    <a:pt x="593" y="134"/>
                    <a:pt x="593" y="134"/>
                    <a:pt x="593" y="134"/>
                  </a:cubicBezTo>
                  <a:cubicBezTo>
                    <a:pt x="614" y="124"/>
                    <a:pt x="627" y="122"/>
                    <a:pt x="647" y="113"/>
                  </a:cubicBezTo>
                  <a:cubicBezTo>
                    <a:pt x="666" y="113"/>
                    <a:pt x="666" y="113"/>
                    <a:pt x="666" y="113"/>
                  </a:cubicBezTo>
                  <a:cubicBezTo>
                    <a:pt x="662" y="115"/>
                    <a:pt x="654" y="123"/>
                    <a:pt x="659" y="124"/>
                  </a:cubicBezTo>
                  <a:cubicBezTo>
                    <a:pt x="649" y="121"/>
                    <a:pt x="642" y="126"/>
                    <a:pt x="632" y="126"/>
                  </a:cubicBezTo>
                  <a:cubicBezTo>
                    <a:pt x="632" y="128"/>
                    <a:pt x="636" y="127"/>
                    <a:pt x="637" y="128"/>
                  </a:cubicBezTo>
                  <a:cubicBezTo>
                    <a:pt x="632" y="130"/>
                    <a:pt x="629" y="128"/>
                    <a:pt x="623" y="131"/>
                  </a:cubicBezTo>
                  <a:cubicBezTo>
                    <a:pt x="623" y="132"/>
                    <a:pt x="631" y="131"/>
                    <a:pt x="626" y="134"/>
                  </a:cubicBezTo>
                  <a:cubicBezTo>
                    <a:pt x="616" y="133"/>
                    <a:pt x="616" y="133"/>
                    <a:pt x="616" y="133"/>
                  </a:cubicBezTo>
                  <a:cubicBezTo>
                    <a:pt x="604" y="139"/>
                    <a:pt x="613" y="144"/>
                    <a:pt x="598" y="147"/>
                  </a:cubicBezTo>
                  <a:cubicBezTo>
                    <a:pt x="600" y="143"/>
                    <a:pt x="603" y="137"/>
                    <a:pt x="609" y="134"/>
                  </a:cubicBezTo>
                  <a:cubicBezTo>
                    <a:pt x="602" y="136"/>
                    <a:pt x="616" y="129"/>
                    <a:pt x="610" y="129"/>
                  </a:cubicBezTo>
                  <a:cubicBezTo>
                    <a:pt x="602" y="137"/>
                    <a:pt x="597" y="135"/>
                    <a:pt x="586" y="142"/>
                  </a:cubicBezTo>
                  <a:cubicBezTo>
                    <a:pt x="587" y="141"/>
                    <a:pt x="587" y="140"/>
                    <a:pt x="590" y="139"/>
                  </a:cubicBezTo>
                  <a:cubicBezTo>
                    <a:pt x="572" y="142"/>
                    <a:pt x="572" y="142"/>
                    <a:pt x="572" y="142"/>
                  </a:cubicBezTo>
                  <a:cubicBezTo>
                    <a:pt x="577" y="144"/>
                    <a:pt x="559" y="150"/>
                    <a:pt x="562" y="154"/>
                  </a:cubicBezTo>
                  <a:cubicBezTo>
                    <a:pt x="580" y="150"/>
                    <a:pt x="574" y="149"/>
                    <a:pt x="596" y="144"/>
                  </a:cubicBezTo>
                  <a:cubicBezTo>
                    <a:pt x="590" y="147"/>
                    <a:pt x="584" y="154"/>
                    <a:pt x="582" y="159"/>
                  </a:cubicBezTo>
                  <a:cubicBezTo>
                    <a:pt x="582" y="159"/>
                    <a:pt x="581" y="159"/>
                    <a:pt x="581" y="159"/>
                  </a:cubicBezTo>
                  <a:cubicBezTo>
                    <a:pt x="579" y="164"/>
                    <a:pt x="582" y="164"/>
                    <a:pt x="585" y="171"/>
                  </a:cubicBezTo>
                  <a:cubicBezTo>
                    <a:pt x="593" y="163"/>
                    <a:pt x="601" y="165"/>
                    <a:pt x="611" y="158"/>
                  </a:cubicBezTo>
                  <a:cubicBezTo>
                    <a:pt x="612" y="153"/>
                    <a:pt x="603" y="155"/>
                    <a:pt x="597" y="158"/>
                  </a:cubicBezTo>
                  <a:cubicBezTo>
                    <a:pt x="607" y="152"/>
                    <a:pt x="607" y="152"/>
                    <a:pt x="607" y="152"/>
                  </a:cubicBezTo>
                  <a:cubicBezTo>
                    <a:pt x="605" y="155"/>
                    <a:pt x="605" y="155"/>
                    <a:pt x="605" y="155"/>
                  </a:cubicBezTo>
                  <a:cubicBezTo>
                    <a:pt x="632" y="147"/>
                    <a:pt x="632" y="147"/>
                    <a:pt x="632" y="147"/>
                  </a:cubicBezTo>
                  <a:cubicBezTo>
                    <a:pt x="627" y="149"/>
                    <a:pt x="626" y="152"/>
                    <a:pt x="624" y="154"/>
                  </a:cubicBezTo>
                  <a:cubicBezTo>
                    <a:pt x="628" y="153"/>
                    <a:pt x="631" y="153"/>
                    <a:pt x="635" y="153"/>
                  </a:cubicBezTo>
                  <a:cubicBezTo>
                    <a:pt x="633" y="150"/>
                    <a:pt x="633" y="147"/>
                    <a:pt x="636" y="146"/>
                  </a:cubicBezTo>
                  <a:cubicBezTo>
                    <a:pt x="653" y="141"/>
                    <a:pt x="664" y="141"/>
                    <a:pt x="672" y="143"/>
                  </a:cubicBezTo>
                  <a:cubicBezTo>
                    <a:pt x="674" y="142"/>
                    <a:pt x="674" y="142"/>
                    <a:pt x="674" y="142"/>
                  </a:cubicBezTo>
                  <a:cubicBezTo>
                    <a:pt x="670" y="139"/>
                    <a:pt x="684" y="131"/>
                    <a:pt x="688" y="125"/>
                  </a:cubicBezTo>
                  <a:cubicBezTo>
                    <a:pt x="689" y="129"/>
                    <a:pt x="698" y="125"/>
                    <a:pt x="704" y="126"/>
                  </a:cubicBezTo>
                  <a:cubicBezTo>
                    <a:pt x="705" y="120"/>
                    <a:pt x="700" y="115"/>
                    <a:pt x="692" y="113"/>
                  </a:cubicBezTo>
                  <a:cubicBezTo>
                    <a:pt x="681" y="121"/>
                    <a:pt x="687" y="119"/>
                    <a:pt x="683" y="127"/>
                  </a:cubicBezTo>
                  <a:cubicBezTo>
                    <a:pt x="677" y="130"/>
                    <a:pt x="671" y="134"/>
                    <a:pt x="665" y="137"/>
                  </a:cubicBezTo>
                  <a:cubicBezTo>
                    <a:pt x="668" y="132"/>
                    <a:pt x="668" y="132"/>
                    <a:pt x="668" y="132"/>
                  </a:cubicBezTo>
                  <a:cubicBezTo>
                    <a:pt x="658" y="134"/>
                    <a:pt x="651" y="141"/>
                    <a:pt x="650" y="136"/>
                  </a:cubicBezTo>
                  <a:cubicBezTo>
                    <a:pt x="654" y="132"/>
                    <a:pt x="663" y="131"/>
                    <a:pt x="667" y="126"/>
                  </a:cubicBezTo>
                  <a:cubicBezTo>
                    <a:pt x="660" y="126"/>
                    <a:pt x="660" y="126"/>
                    <a:pt x="660" y="126"/>
                  </a:cubicBezTo>
                  <a:cubicBezTo>
                    <a:pt x="669" y="118"/>
                    <a:pt x="667" y="129"/>
                    <a:pt x="679" y="121"/>
                  </a:cubicBezTo>
                  <a:cubicBezTo>
                    <a:pt x="673" y="119"/>
                    <a:pt x="681" y="121"/>
                    <a:pt x="686" y="116"/>
                  </a:cubicBezTo>
                  <a:cubicBezTo>
                    <a:pt x="680" y="115"/>
                    <a:pt x="662" y="125"/>
                    <a:pt x="664" y="117"/>
                  </a:cubicBezTo>
                  <a:cubicBezTo>
                    <a:pt x="670" y="111"/>
                    <a:pt x="690" y="117"/>
                    <a:pt x="698" y="107"/>
                  </a:cubicBezTo>
                  <a:cubicBezTo>
                    <a:pt x="698" y="108"/>
                    <a:pt x="698" y="108"/>
                    <a:pt x="698" y="108"/>
                  </a:cubicBezTo>
                  <a:cubicBezTo>
                    <a:pt x="712" y="105"/>
                    <a:pt x="717" y="100"/>
                    <a:pt x="722" y="96"/>
                  </a:cubicBezTo>
                  <a:cubicBezTo>
                    <a:pt x="729" y="97"/>
                    <a:pt x="737" y="92"/>
                    <a:pt x="745" y="90"/>
                  </a:cubicBezTo>
                  <a:cubicBezTo>
                    <a:pt x="745" y="92"/>
                    <a:pt x="745" y="92"/>
                    <a:pt x="745" y="92"/>
                  </a:cubicBezTo>
                  <a:cubicBezTo>
                    <a:pt x="749" y="91"/>
                    <a:pt x="752" y="90"/>
                    <a:pt x="756" y="90"/>
                  </a:cubicBezTo>
                  <a:cubicBezTo>
                    <a:pt x="751" y="94"/>
                    <a:pt x="743" y="91"/>
                    <a:pt x="734" y="94"/>
                  </a:cubicBezTo>
                  <a:cubicBezTo>
                    <a:pt x="736" y="97"/>
                    <a:pt x="736" y="97"/>
                    <a:pt x="736" y="97"/>
                  </a:cubicBezTo>
                  <a:cubicBezTo>
                    <a:pt x="725" y="95"/>
                    <a:pt x="720" y="103"/>
                    <a:pt x="714" y="109"/>
                  </a:cubicBezTo>
                  <a:cubicBezTo>
                    <a:pt x="718" y="106"/>
                    <a:pt x="726" y="104"/>
                    <a:pt x="733" y="102"/>
                  </a:cubicBezTo>
                  <a:cubicBezTo>
                    <a:pt x="740" y="100"/>
                    <a:pt x="746" y="99"/>
                    <a:pt x="746" y="95"/>
                  </a:cubicBezTo>
                  <a:cubicBezTo>
                    <a:pt x="754" y="97"/>
                    <a:pt x="754" y="97"/>
                    <a:pt x="754" y="97"/>
                  </a:cubicBezTo>
                  <a:cubicBezTo>
                    <a:pt x="758" y="95"/>
                    <a:pt x="758" y="95"/>
                    <a:pt x="758" y="95"/>
                  </a:cubicBezTo>
                  <a:cubicBezTo>
                    <a:pt x="764" y="98"/>
                    <a:pt x="758" y="103"/>
                    <a:pt x="748" y="105"/>
                  </a:cubicBezTo>
                  <a:cubicBezTo>
                    <a:pt x="746" y="105"/>
                    <a:pt x="745" y="104"/>
                    <a:pt x="746" y="104"/>
                  </a:cubicBezTo>
                  <a:cubicBezTo>
                    <a:pt x="741" y="106"/>
                    <a:pt x="738" y="110"/>
                    <a:pt x="727" y="111"/>
                  </a:cubicBezTo>
                  <a:cubicBezTo>
                    <a:pt x="732" y="108"/>
                    <a:pt x="732" y="108"/>
                    <a:pt x="732" y="108"/>
                  </a:cubicBezTo>
                  <a:cubicBezTo>
                    <a:pt x="718" y="111"/>
                    <a:pt x="707" y="116"/>
                    <a:pt x="703" y="121"/>
                  </a:cubicBezTo>
                  <a:cubicBezTo>
                    <a:pt x="722" y="117"/>
                    <a:pt x="741" y="113"/>
                    <a:pt x="761" y="110"/>
                  </a:cubicBezTo>
                  <a:cubicBezTo>
                    <a:pt x="766" y="101"/>
                    <a:pt x="773" y="95"/>
                    <a:pt x="776" y="87"/>
                  </a:cubicBezTo>
                  <a:cubicBezTo>
                    <a:pt x="783" y="85"/>
                    <a:pt x="793" y="85"/>
                    <a:pt x="801" y="85"/>
                  </a:cubicBezTo>
                  <a:cubicBezTo>
                    <a:pt x="810" y="86"/>
                    <a:pt x="818" y="87"/>
                    <a:pt x="824" y="90"/>
                  </a:cubicBezTo>
                  <a:cubicBezTo>
                    <a:pt x="823" y="91"/>
                    <a:pt x="823" y="91"/>
                    <a:pt x="823" y="91"/>
                  </a:cubicBezTo>
                  <a:cubicBezTo>
                    <a:pt x="828" y="93"/>
                    <a:pt x="834" y="93"/>
                    <a:pt x="838" y="93"/>
                  </a:cubicBezTo>
                  <a:cubicBezTo>
                    <a:pt x="844" y="96"/>
                    <a:pt x="833" y="97"/>
                    <a:pt x="837" y="99"/>
                  </a:cubicBezTo>
                  <a:cubicBezTo>
                    <a:pt x="844" y="99"/>
                    <a:pt x="850" y="99"/>
                    <a:pt x="856" y="100"/>
                  </a:cubicBezTo>
                  <a:cubicBezTo>
                    <a:pt x="854" y="103"/>
                    <a:pt x="839" y="100"/>
                    <a:pt x="831" y="99"/>
                  </a:cubicBezTo>
                  <a:cubicBezTo>
                    <a:pt x="833" y="99"/>
                    <a:pt x="836" y="99"/>
                    <a:pt x="835" y="98"/>
                  </a:cubicBezTo>
                  <a:cubicBezTo>
                    <a:pt x="831" y="96"/>
                    <a:pt x="824" y="96"/>
                    <a:pt x="818" y="96"/>
                  </a:cubicBezTo>
                  <a:cubicBezTo>
                    <a:pt x="812" y="96"/>
                    <a:pt x="806" y="96"/>
                    <a:pt x="805" y="93"/>
                  </a:cubicBezTo>
                  <a:cubicBezTo>
                    <a:pt x="800" y="94"/>
                    <a:pt x="815" y="90"/>
                    <a:pt x="798" y="89"/>
                  </a:cubicBezTo>
                  <a:cubicBezTo>
                    <a:pt x="787" y="86"/>
                    <a:pt x="783" y="91"/>
                    <a:pt x="782" y="93"/>
                  </a:cubicBezTo>
                  <a:cubicBezTo>
                    <a:pt x="782" y="94"/>
                    <a:pt x="787" y="94"/>
                    <a:pt x="790" y="95"/>
                  </a:cubicBezTo>
                  <a:cubicBezTo>
                    <a:pt x="794" y="96"/>
                    <a:pt x="796" y="97"/>
                    <a:pt x="793" y="98"/>
                  </a:cubicBezTo>
                  <a:cubicBezTo>
                    <a:pt x="802" y="98"/>
                    <a:pt x="805" y="96"/>
                    <a:pt x="815" y="99"/>
                  </a:cubicBezTo>
                  <a:cubicBezTo>
                    <a:pt x="807" y="98"/>
                    <a:pt x="796" y="102"/>
                    <a:pt x="792" y="98"/>
                  </a:cubicBezTo>
                  <a:cubicBezTo>
                    <a:pt x="784" y="100"/>
                    <a:pt x="780" y="104"/>
                    <a:pt x="780" y="107"/>
                  </a:cubicBezTo>
                  <a:cubicBezTo>
                    <a:pt x="780" y="110"/>
                    <a:pt x="782" y="113"/>
                    <a:pt x="786" y="113"/>
                  </a:cubicBezTo>
                  <a:cubicBezTo>
                    <a:pt x="785" y="111"/>
                    <a:pt x="792" y="110"/>
                    <a:pt x="797" y="109"/>
                  </a:cubicBezTo>
                  <a:cubicBezTo>
                    <a:pt x="801" y="109"/>
                    <a:pt x="804" y="108"/>
                    <a:pt x="794" y="105"/>
                  </a:cubicBezTo>
                  <a:cubicBezTo>
                    <a:pt x="799" y="103"/>
                    <a:pt x="805" y="103"/>
                    <a:pt x="812" y="103"/>
                  </a:cubicBezTo>
                  <a:cubicBezTo>
                    <a:pt x="819" y="103"/>
                    <a:pt x="826" y="103"/>
                    <a:pt x="832" y="103"/>
                  </a:cubicBezTo>
                  <a:cubicBezTo>
                    <a:pt x="831" y="103"/>
                    <a:pt x="831" y="103"/>
                    <a:pt x="831" y="103"/>
                  </a:cubicBezTo>
                  <a:cubicBezTo>
                    <a:pt x="836" y="104"/>
                    <a:pt x="840" y="105"/>
                    <a:pt x="845" y="105"/>
                  </a:cubicBezTo>
                  <a:cubicBezTo>
                    <a:pt x="843" y="106"/>
                    <a:pt x="838" y="106"/>
                    <a:pt x="838" y="108"/>
                  </a:cubicBezTo>
                  <a:cubicBezTo>
                    <a:pt x="845" y="107"/>
                    <a:pt x="851" y="107"/>
                    <a:pt x="858" y="107"/>
                  </a:cubicBezTo>
                  <a:cubicBezTo>
                    <a:pt x="846" y="108"/>
                    <a:pt x="864" y="111"/>
                    <a:pt x="868" y="114"/>
                  </a:cubicBezTo>
                  <a:cubicBezTo>
                    <a:pt x="870" y="111"/>
                    <a:pt x="878" y="111"/>
                    <a:pt x="872" y="107"/>
                  </a:cubicBezTo>
                  <a:cubicBezTo>
                    <a:pt x="865" y="103"/>
                    <a:pt x="867" y="108"/>
                    <a:pt x="860" y="106"/>
                  </a:cubicBezTo>
                  <a:cubicBezTo>
                    <a:pt x="871" y="104"/>
                    <a:pt x="871" y="104"/>
                    <a:pt x="871" y="104"/>
                  </a:cubicBezTo>
                  <a:cubicBezTo>
                    <a:pt x="872" y="105"/>
                    <a:pt x="872" y="105"/>
                    <a:pt x="872" y="105"/>
                  </a:cubicBezTo>
                  <a:cubicBezTo>
                    <a:pt x="879" y="102"/>
                    <a:pt x="879" y="102"/>
                    <a:pt x="879" y="102"/>
                  </a:cubicBezTo>
                  <a:cubicBezTo>
                    <a:pt x="892" y="107"/>
                    <a:pt x="870" y="110"/>
                    <a:pt x="888" y="111"/>
                  </a:cubicBezTo>
                  <a:cubicBezTo>
                    <a:pt x="888" y="105"/>
                    <a:pt x="888" y="105"/>
                    <a:pt x="888" y="105"/>
                  </a:cubicBezTo>
                  <a:cubicBezTo>
                    <a:pt x="907" y="112"/>
                    <a:pt x="928" y="126"/>
                    <a:pt x="942" y="129"/>
                  </a:cubicBezTo>
                  <a:cubicBezTo>
                    <a:pt x="937" y="130"/>
                    <a:pt x="934" y="135"/>
                    <a:pt x="938" y="139"/>
                  </a:cubicBezTo>
                  <a:cubicBezTo>
                    <a:pt x="933" y="136"/>
                    <a:pt x="921" y="133"/>
                    <a:pt x="913" y="130"/>
                  </a:cubicBezTo>
                  <a:cubicBezTo>
                    <a:pt x="912" y="129"/>
                    <a:pt x="926" y="127"/>
                    <a:pt x="934" y="132"/>
                  </a:cubicBezTo>
                  <a:cubicBezTo>
                    <a:pt x="933" y="121"/>
                    <a:pt x="910" y="129"/>
                    <a:pt x="912" y="120"/>
                  </a:cubicBezTo>
                  <a:cubicBezTo>
                    <a:pt x="901" y="114"/>
                    <a:pt x="896" y="115"/>
                    <a:pt x="892" y="116"/>
                  </a:cubicBezTo>
                  <a:cubicBezTo>
                    <a:pt x="887" y="117"/>
                    <a:pt x="884" y="117"/>
                    <a:pt x="874" y="112"/>
                  </a:cubicBezTo>
                  <a:cubicBezTo>
                    <a:pt x="873" y="116"/>
                    <a:pt x="868" y="112"/>
                    <a:pt x="866" y="115"/>
                  </a:cubicBezTo>
                  <a:cubicBezTo>
                    <a:pt x="870" y="123"/>
                    <a:pt x="893" y="123"/>
                    <a:pt x="904" y="129"/>
                  </a:cubicBezTo>
                  <a:cubicBezTo>
                    <a:pt x="903" y="129"/>
                    <a:pt x="900" y="129"/>
                    <a:pt x="899" y="130"/>
                  </a:cubicBezTo>
                  <a:cubicBezTo>
                    <a:pt x="908" y="134"/>
                    <a:pt x="912" y="134"/>
                    <a:pt x="918" y="135"/>
                  </a:cubicBezTo>
                  <a:cubicBezTo>
                    <a:pt x="918" y="134"/>
                    <a:pt x="918" y="134"/>
                    <a:pt x="918" y="134"/>
                  </a:cubicBezTo>
                  <a:cubicBezTo>
                    <a:pt x="930" y="134"/>
                    <a:pt x="923" y="139"/>
                    <a:pt x="929" y="143"/>
                  </a:cubicBezTo>
                  <a:cubicBezTo>
                    <a:pt x="931" y="144"/>
                    <a:pt x="939" y="148"/>
                    <a:pt x="939" y="145"/>
                  </a:cubicBezTo>
                  <a:cubicBezTo>
                    <a:pt x="948" y="152"/>
                    <a:pt x="948" y="152"/>
                    <a:pt x="948" y="152"/>
                  </a:cubicBezTo>
                  <a:cubicBezTo>
                    <a:pt x="950" y="148"/>
                    <a:pt x="950" y="148"/>
                    <a:pt x="950" y="148"/>
                  </a:cubicBezTo>
                  <a:cubicBezTo>
                    <a:pt x="956" y="150"/>
                    <a:pt x="956" y="153"/>
                    <a:pt x="963" y="153"/>
                  </a:cubicBezTo>
                  <a:cubicBezTo>
                    <a:pt x="964" y="149"/>
                    <a:pt x="964" y="149"/>
                    <a:pt x="964" y="149"/>
                  </a:cubicBezTo>
                  <a:cubicBezTo>
                    <a:pt x="950" y="142"/>
                    <a:pt x="950" y="142"/>
                    <a:pt x="950" y="142"/>
                  </a:cubicBezTo>
                  <a:cubicBezTo>
                    <a:pt x="958" y="143"/>
                    <a:pt x="953" y="139"/>
                    <a:pt x="962" y="141"/>
                  </a:cubicBezTo>
                  <a:cubicBezTo>
                    <a:pt x="951" y="142"/>
                    <a:pt x="968" y="146"/>
                    <a:pt x="968" y="150"/>
                  </a:cubicBezTo>
                  <a:cubicBezTo>
                    <a:pt x="975" y="150"/>
                    <a:pt x="975" y="150"/>
                    <a:pt x="975" y="150"/>
                  </a:cubicBezTo>
                  <a:cubicBezTo>
                    <a:pt x="973" y="151"/>
                    <a:pt x="973" y="151"/>
                    <a:pt x="973" y="151"/>
                  </a:cubicBezTo>
                  <a:cubicBezTo>
                    <a:pt x="977" y="155"/>
                    <a:pt x="979" y="151"/>
                    <a:pt x="985" y="154"/>
                  </a:cubicBezTo>
                  <a:cubicBezTo>
                    <a:pt x="979" y="149"/>
                    <a:pt x="975" y="145"/>
                    <a:pt x="966" y="144"/>
                  </a:cubicBezTo>
                  <a:cubicBezTo>
                    <a:pt x="973" y="145"/>
                    <a:pt x="986" y="147"/>
                    <a:pt x="989" y="148"/>
                  </a:cubicBezTo>
                  <a:cubicBezTo>
                    <a:pt x="996" y="149"/>
                    <a:pt x="1000" y="154"/>
                    <a:pt x="1006" y="157"/>
                  </a:cubicBezTo>
                  <a:cubicBezTo>
                    <a:pt x="993" y="154"/>
                    <a:pt x="1005" y="170"/>
                    <a:pt x="983" y="158"/>
                  </a:cubicBezTo>
                  <a:cubicBezTo>
                    <a:pt x="983" y="157"/>
                    <a:pt x="985" y="158"/>
                    <a:pt x="986" y="159"/>
                  </a:cubicBezTo>
                  <a:cubicBezTo>
                    <a:pt x="985" y="153"/>
                    <a:pt x="972" y="154"/>
                    <a:pt x="966" y="154"/>
                  </a:cubicBezTo>
                  <a:cubicBezTo>
                    <a:pt x="966" y="157"/>
                    <a:pt x="960" y="156"/>
                    <a:pt x="969" y="161"/>
                  </a:cubicBezTo>
                  <a:cubicBezTo>
                    <a:pt x="967" y="158"/>
                    <a:pt x="979" y="158"/>
                    <a:pt x="987" y="163"/>
                  </a:cubicBezTo>
                  <a:cubicBezTo>
                    <a:pt x="983" y="169"/>
                    <a:pt x="983" y="169"/>
                    <a:pt x="983" y="169"/>
                  </a:cubicBezTo>
                  <a:cubicBezTo>
                    <a:pt x="995" y="174"/>
                    <a:pt x="995" y="174"/>
                    <a:pt x="995" y="174"/>
                  </a:cubicBezTo>
                  <a:cubicBezTo>
                    <a:pt x="994" y="174"/>
                    <a:pt x="994" y="174"/>
                    <a:pt x="994" y="174"/>
                  </a:cubicBezTo>
                  <a:cubicBezTo>
                    <a:pt x="997" y="180"/>
                    <a:pt x="1007" y="179"/>
                    <a:pt x="1015" y="184"/>
                  </a:cubicBezTo>
                  <a:cubicBezTo>
                    <a:pt x="1022" y="185"/>
                    <a:pt x="1045" y="195"/>
                    <a:pt x="1037" y="185"/>
                  </a:cubicBezTo>
                  <a:cubicBezTo>
                    <a:pt x="1043" y="192"/>
                    <a:pt x="1052" y="189"/>
                    <a:pt x="1060" y="192"/>
                  </a:cubicBezTo>
                  <a:cubicBezTo>
                    <a:pt x="1051" y="185"/>
                    <a:pt x="1051" y="185"/>
                    <a:pt x="1051" y="185"/>
                  </a:cubicBezTo>
                  <a:cubicBezTo>
                    <a:pt x="1065" y="185"/>
                    <a:pt x="1060" y="187"/>
                    <a:pt x="1073" y="183"/>
                  </a:cubicBezTo>
                  <a:cubicBezTo>
                    <a:pt x="1073" y="185"/>
                    <a:pt x="1075" y="188"/>
                    <a:pt x="1072" y="189"/>
                  </a:cubicBezTo>
                  <a:cubicBezTo>
                    <a:pt x="1088" y="195"/>
                    <a:pt x="1111" y="205"/>
                    <a:pt x="1122" y="203"/>
                  </a:cubicBezTo>
                  <a:cubicBezTo>
                    <a:pt x="1134" y="206"/>
                    <a:pt x="1133" y="215"/>
                    <a:pt x="1150" y="216"/>
                  </a:cubicBezTo>
                  <a:cubicBezTo>
                    <a:pt x="1154" y="216"/>
                    <a:pt x="1149" y="210"/>
                    <a:pt x="1160" y="215"/>
                  </a:cubicBezTo>
                  <a:cubicBezTo>
                    <a:pt x="1160" y="215"/>
                    <a:pt x="1148" y="216"/>
                    <a:pt x="1160" y="219"/>
                  </a:cubicBezTo>
                  <a:cubicBezTo>
                    <a:pt x="1170" y="217"/>
                    <a:pt x="1180" y="227"/>
                    <a:pt x="1192" y="226"/>
                  </a:cubicBezTo>
                  <a:cubicBezTo>
                    <a:pt x="1197" y="229"/>
                    <a:pt x="1208" y="230"/>
                    <a:pt x="1205" y="234"/>
                  </a:cubicBezTo>
                  <a:cubicBezTo>
                    <a:pt x="1195" y="231"/>
                    <a:pt x="1182" y="229"/>
                    <a:pt x="1179" y="230"/>
                  </a:cubicBezTo>
                  <a:cubicBezTo>
                    <a:pt x="1181" y="228"/>
                    <a:pt x="1173" y="226"/>
                    <a:pt x="1181" y="226"/>
                  </a:cubicBezTo>
                  <a:cubicBezTo>
                    <a:pt x="1167" y="219"/>
                    <a:pt x="1171" y="226"/>
                    <a:pt x="1159" y="221"/>
                  </a:cubicBezTo>
                  <a:cubicBezTo>
                    <a:pt x="1158" y="222"/>
                    <a:pt x="1164" y="227"/>
                    <a:pt x="1167" y="226"/>
                  </a:cubicBezTo>
                  <a:cubicBezTo>
                    <a:pt x="1166" y="231"/>
                    <a:pt x="1141" y="222"/>
                    <a:pt x="1151" y="231"/>
                  </a:cubicBezTo>
                  <a:cubicBezTo>
                    <a:pt x="1165" y="235"/>
                    <a:pt x="1172" y="225"/>
                    <a:pt x="1182" y="234"/>
                  </a:cubicBezTo>
                  <a:cubicBezTo>
                    <a:pt x="1176" y="236"/>
                    <a:pt x="1170" y="231"/>
                    <a:pt x="1162" y="235"/>
                  </a:cubicBezTo>
                  <a:cubicBezTo>
                    <a:pt x="1171" y="240"/>
                    <a:pt x="1171" y="240"/>
                    <a:pt x="1171" y="240"/>
                  </a:cubicBezTo>
                  <a:cubicBezTo>
                    <a:pt x="1179" y="238"/>
                    <a:pt x="1179" y="238"/>
                    <a:pt x="1179" y="238"/>
                  </a:cubicBezTo>
                  <a:cubicBezTo>
                    <a:pt x="1179" y="239"/>
                    <a:pt x="1179" y="239"/>
                    <a:pt x="1179" y="239"/>
                  </a:cubicBezTo>
                  <a:cubicBezTo>
                    <a:pt x="1195" y="248"/>
                    <a:pt x="1196" y="237"/>
                    <a:pt x="1212" y="237"/>
                  </a:cubicBezTo>
                  <a:cubicBezTo>
                    <a:pt x="1204" y="232"/>
                    <a:pt x="1216" y="228"/>
                    <a:pt x="1210" y="225"/>
                  </a:cubicBezTo>
                  <a:cubicBezTo>
                    <a:pt x="1220" y="226"/>
                    <a:pt x="1227" y="228"/>
                    <a:pt x="1226" y="234"/>
                  </a:cubicBezTo>
                  <a:cubicBezTo>
                    <a:pt x="1206" y="235"/>
                    <a:pt x="1224" y="239"/>
                    <a:pt x="1205" y="241"/>
                  </a:cubicBezTo>
                  <a:cubicBezTo>
                    <a:pt x="1208" y="244"/>
                    <a:pt x="1199" y="248"/>
                    <a:pt x="1210" y="251"/>
                  </a:cubicBezTo>
                  <a:cubicBezTo>
                    <a:pt x="1223" y="249"/>
                    <a:pt x="1207" y="246"/>
                    <a:pt x="1220" y="246"/>
                  </a:cubicBezTo>
                  <a:cubicBezTo>
                    <a:pt x="1220" y="247"/>
                    <a:pt x="1221" y="248"/>
                    <a:pt x="1220" y="248"/>
                  </a:cubicBezTo>
                  <a:cubicBezTo>
                    <a:pt x="1227" y="246"/>
                    <a:pt x="1227" y="250"/>
                    <a:pt x="1234" y="248"/>
                  </a:cubicBezTo>
                  <a:cubicBezTo>
                    <a:pt x="1232" y="249"/>
                    <a:pt x="1232" y="249"/>
                    <a:pt x="1232" y="249"/>
                  </a:cubicBezTo>
                  <a:cubicBezTo>
                    <a:pt x="1240" y="254"/>
                    <a:pt x="1242" y="247"/>
                    <a:pt x="1248" y="252"/>
                  </a:cubicBezTo>
                  <a:cubicBezTo>
                    <a:pt x="1246" y="247"/>
                    <a:pt x="1254" y="249"/>
                    <a:pt x="1258" y="247"/>
                  </a:cubicBezTo>
                  <a:cubicBezTo>
                    <a:pt x="1251" y="244"/>
                    <a:pt x="1248" y="238"/>
                    <a:pt x="1234" y="236"/>
                  </a:cubicBezTo>
                  <a:cubicBezTo>
                    <a:pt x="1232" y="239"/>
                    <a:pt x="1233" y="241"/>
                    <a:pt x="1227" y="242"/>
                  </a:cubicBezTo>
                  <a:cubicBezTo>
                    <a:pt x="1236" y="243"/>
                    <a:pt x="1236" y="243"/>
                    <a:pt x="1236" y="243"/>
                  </a:cubicBezTo>
                  <a:cubicBezTo>
                    <a:pt x="1234" y="243"/>
                    <a:pt x="1232" y="244"/>
                    <a:pt x="1230" y="244"/>
                  </a:cubicBezTo>
                  <a:cubicBezTo>
                    <a:pt x="1222" y="241"/>
                    <a:pt x="1222" y="241"/>
                    <a:pt x="1222" y="241"/>
                  </a:cubicBezTo>
                  <a:cubicBezTo>
                    <a:pt x="1233" y="240"/>
                    <a:pt x="1229" y="236"/>
                    <a:pt x="1234" y="234"/>
                  </a:cubicBezTo>
                  <a:cubicBezTo>
                    <a:pt x="1244" y="237"/>
                    <a:pt x="1243" y="234"/>
                    <a:pt x="1249" y="236"/>
                  </a:cubicBezTo>
                  <a:cubicBezTo>
                    <a:pt x="1247" y="241"/>
                    <a:pt x="1267" y="247"/>
                    <a:pt x="1279" y="251"/>
                  </a:cubicBezTo>
                  <a:cubicBezTo>
                    <a:pt x="1277" y="250"/>
                    <a:pt x="1275" y="250"/>
                    <a:pt x="1273" y="250"/>
                  </a:cubicBezTo>
                  <a:cubicBezTo>
                    <a:pt x="1264" y="252"/>
                    <a:pt x="1279" y="255"/>
                    <a:pt x="1279" y="256"/>
                  </a:cubicBezTo>
                  <a:cubicBezTo>
                    <a:pt x="1286" y="254"/>
                    <a:pt x="1286" y="254"/>
                    <a:pt x="1286" y="254"/>
                  </a:cubicBezTo>
                  <a:cubicBezTo>
                    <a:pt x="1284" y="254"/>
                    <a:pt x="1283" y="255"/>
                    <a:pt x="1285" y="256"/>
                  </a:cubicBezTo>
                  <a:cubicBezTo>
                    <a:pt x="1294" y="256"/>
                    <a:pt x="1294" y="251"/>
                    <a:pt x="1302" y="250"/>
                  </a:cubicBezTo>
                  <a:cubicBezTo>
                    <a:pt x="1303" y="253"/>
                    <a:pt x="1295" y="257"/>
                    <a:pt x="1301" y="258"/>
                  </a:cubicBezTo>
                  <a:cubicBezTo>
                    <a:pt x="1302" y="261"/>
                    <a:pt x="1308" y="267"/>
                    <a:pt x="1320" y="265"/>
                  </a:cubicBezTo>
                  <a:cubicBezTo>
                    <a:pt x="1320" y="264"/>
                    <a:pt x="1323" y="263"/>
                    <a:pt x="1327" y="263"/>
                  </a:cubicBezTo>
                  <a:cubicBezTo>
                    <a:pt x="1326" y="263"/>
                    <a:pt x="1326" y="263"/>
                    <a:pt x="1326" y="263"/>
                  </a:cubicBezTo>
                  <a:cubicBezTo>
                    <a:pt x="1333" y="266"/>
                    <a:pt x="1333" y="266"/>
                    <a:pt x="1333" y="266"/>
                  </a:cubicBezTo>
                  <a:cubicBezTo>
                    <a:pt x="1327" y="271"/>
                    <a:pt x="1320" y="264"/>
                    <a:pt x="1313" y="268"/>
                  </a:cubicBezTo>
                  <a:cubicBezTo>
                    <a:pt x="1313" y="273"/>
                    <a:pt x="1313" y="273"/>
                    <a:pt x="1313" y="273"/>
                  </a:cubicBezTo>
                  <a:cubicBezTo>
                    <a:pt x="1308" y="273"/>
                    <a:pt x="1301" y="274"/>
                    <a:pt x="1297" y="276"/>
                  </a:cubicBezTo>
                  <a:cubicBezTo>
                    <a:pt x="1305" y="277"/>
                    <a:pt x="1307" y="276"/>
                    <a:pt x="1316" y="275"/>
                  </a:cubicBezTo>
                  <a:cubicBezTo>
                    <a:pt x="1317" y="278"/>
                    <a:pt x="1311" y="280"/>
                    <a:pt x="1310" y="280"/>
                  </a:cubicBezTo>
                  <a:cubicBezTo>
                    <a:pt x="1311" y="278"/>
                    <a:pt x="1311" y="278"/>
                    <a:pt x="1311" y="278"/>
                  </a:cubicBezTo>
                  <a:cubicBezTo>
                    <a:pt x="1301" y="274"/>
                    <a:pt x="1295" y="282"/>
                    <a:pt x="1282" y="280"/>
                  </a:cubicBezTo>
                  <a:cubicBezTo>
                    <a:pt x="1280" y="280"/>
                    <a:pt x="1281" y="279"/>
                    <a:pt x="1282" y="279"/>
                  </a:cubicBezTo>
                  <a:cubicBezTo>
                    <a:pt x="1270" y="282"/>
                    <a:pt x="1261" y="275"/>
                    <a:pt x="1249" y="279"/>
                  </a:cubicBezTo>
                  <a:cubicBezTo>
                    <a:pt x="1253" y="277"/>
                    <a:pt x="1253" y="277"/>
                    <a:pt x="1253" y="277"/>
                  </a:cubicBezTo>
                  <a:cubicBezTo>
                    <a:pt x="1246" y="278"/>
                    <a:pt x="1231" y="280"/>
                    <a:pt x="1217" y="282"/>
                  </a:cubicBezTo>
                  <a:cubicBezTo>
                    <a:pt x="1216" y="284"/>
                    <a:pt x="1216" y="284"/>
                    <a:pt x="1216" y="284"/>
                  </a:cubicBezTo>
                  <a:cubicBezTo>
                    <a:pt x="1218" y="285"/>
                    <a:pt x="1212" y="284"/>
                    <a:pt x="1210" y="283"/>
                  </a:cubicBezTo>
                  <a:cubicBezTo>
                    <a:pt x="1210" y="283"/>
                    <a:pt x="1210" y="283"/>
                    <a:pt x="1210" y="283"/>
                  </a:cubicBezTo>
                  <a:cubicBezTo>
                    <a:pt x="1202" y="283"/>
                    <a:pt x="1195" y="284"/>
                    <a:pt x="1189" y="284"/>
                  </a:cubicBezTo>
                  <a:cubicBezTo>
                    <a:pt x="1191" y="285"/>
                    <a:pt x="1193" y="286"/>
                    <a:pt x="1196" y="287"/>
                  </a:cubicBezTo>
                  <a:cubicBezTo>
                    <a:pt x="1198" y="286"/>
                    <a:pt x="1211" y="290"/>
                    <a:pt x="1210" y="285"/>
                  </a:cubicBezTo>
                  <a:cubicBezTo>
                    <a:pt x="1215" y="289"/>
                    <a:pt x="1226" y="287"/>
                    <a:pt x="1230" y="289"/>
                  </a:cubicBezTo>
                  <a:cubicBezTo>
                    <a:pt x="1222" y="285"/>
                    <a:pt x="1236" y="286"/>
                    <a:pt x="1238" y="284"/>
                  </a:cubicBezTo>
                  <a:cubicBezTo>
                    <a:pt x="1240" y="287"/>
                    <a:pt x="1250" y="285"/>
                    <a:pt x="1248" y="289"/>
                  </a:cubicBezTo>
                  <a:cubicBezTo>
                    <a:pt x="1249" y="290"/>
                    <a:pt x="1244" y="286"/>
                    <a:pt x="1241" y="288"/>
                  </a:cubicBezTo>
                  <a:cubicBezTo>
                    <a:pt x="1232" y="290"/>
                    <a:pt x="1256" y="293"/>
                    <a:pt x="1245" y="295"/>
                  </a:cubicBezTo>
                  <a:cubicBezTo>
                    <a:pt x="1258" y="294"/>
                    <a:pt x="1276" y="297"/>
                    <a:pt x="1290" y="294"/>
                  </a:cubicBezTo>
                  <a:cubicBezTo>
                    <a:pt x="1283" y="292"/>
                    <a:pt x="1283" y="292"/>
                    <a:pt x="1283" y="292"/>
                  </a:cubicBezTo>
                  <a:cubicBezTo>
                    <a:pt x="1289" y="293"/>
                    <a:pt x="1303" y="293"/>
                    <a:pt x="1304" y="295"/>
                  </a:cubicBezTo>
                  <a:cubicBezTo>
                    <a:pt x="1300" y="295"/>
                    <a:pt x="1294" y="295"/>
                    <a:pt x="1288" y="295"/>
                  </a:cubicBezTo>
                  <a:cubicBezTo>
                    <a:pt x="1288" y="299"/>
                    <a:pt x="1303" y="296"/>
                    <a:pt x="1303" y="298"/>
                  </a:cubicBezTo>
                  <a:cubicBezTo>
                    <a:pt x="1309" y="296"/>
                    <a:pt x="1315" y="294"/>
                    <a:pt x="1320" y="292"/>
                  </a:cubicBezTo>
                  <a:cubicBezTo>
                    <a:pt x="1313" y="291"/>
                    <a:pt x="1313" y="291"/>
                    <a:pt x="1313" y="291"/>
                  </a:cubicBezTo>
                  <a:cubicBezTo>
                    <a:pt x="1318" y="289"/>
                    <a:pt x="1333" y="292"/>
                    <a:pt x="1345" y="292"/>
                  </a:cubicBezTo>
                  <a:cubicBezTo>
                    <a:pt x="1338" y="298"/>
                    <a:pt x="1327" y="293"/>
                    <a:pt x="1315" y="295"/>
                  </a:cubicBezTo>
                  <a:cubicBezTo>
                    <a:pt x="1306" y="297"/>
                    <a:pt x="1321" y="301"/>
                    <a:pt x="1312" y="302"/>
                  </a:cubicBezTo>
                  <a:cubicBezTo>
                    <a:pt x="1314" y="303"/>
                    <a:pt x="1320" y="303"/>
                    <a:pt x="1323" y="302"/>
                  </a:cubicBezTo>
                  <a:cubicBezTo>
                    <a:pt x="1326" y="303"/>
                    <a:pt x="1326" y="303"/>
                    <a:pt x="1326" y="303"/>
                  </a:cubicBezTo>
                  <a:cubicBezTo>
                    <a:pt x="1318" y="308"/>
                    <a:pt x="1301" y="307"/>
                    <a:pt x="1290" y="310"/>
                  </a:cubicBezTo>
                  <a:cubicBezTo>
                    <a:pt x="1291" y="310"/>
                    <a:pt x="1292" y="309"/>
                    <a:pt x="1292" y="309"/>
                  </a:cubicBezTo>
                  <a:cubicBezTo>
                    <a:pt x="1283" y="306"/>
                    <a:pt x="1274" y="306"/>
                    <a:pt x="1266" y="306"/>
                  </a:cubicBezTo>
                  <a:cubicBezTo>
                    <a:pt x="1270" y="308"/>
                    <a:pt x="1272" y="307"/>
                    <a:pt x="1275" y="307"/>
                  </a:cubicBezTo>
                  <a:cubicBezTo>
                    <a:pt x="1275" y="308"/>
                    <a:pt x="1267" y="308"/>
                    <a:pt x="1263" y="309"/>
                  </a:cubicBezTo>
                  <a:cubicBezTo>
                    <a:pt x="1271" y="312"/>
                    <a:pt x="1265" y="312"/>
                    <a:pt x="1270" y="314"/>
                  </a:cubicBezTo>
                  <a:cubicBezTo>
                    <a:pt x="1264" y="315"/>
                    <a:pt x="1260" y="314"/>
                    <a:pt x="1254" y="313"/>
                  </a:cubicBezTo>
                  <a:cubicBezTo>
                    <a:pt x="1251" y="310"/>
                    <a:pt x="1257" y="310"/>
                    <a:pt x="1256" y="307"/>
                  </a:cubicBezTo>
                  <a:cubicBezTo>
                    <a:pt x="1250" y="308"/>
                    <a:pt x="1248" y="302"/>
                    <a:pt x="1238" y="303"/>
                  </a:cubicBezTo>
                  <a:cubicBezTo>
                    <a:pt x="1250" y="306"/>
                    <a:pt x="1234" y="309"/>
                    <a:pt x="1229" y="310"/>
                  </a:cubicBezTo>
                  <a:cubicBezTo>
                    <a:pt x="1231" y="310"/>
                    <a:pt x="1231" y="310"/>
                    <a:pt x="1231" y="310"/>
                  </a:cubicBezTo>
                  <a:cubicBezTo>
                    <a:pt x="1227" y="312"/>
                    <a:pt x="1223" y="312"/>
                    <a:pt x="1221" y="309"/>
                  </a:cubicBezTo>
                  <a:cubicBezTo>
                    <a:pt x="1226" y="308"/>
                    <a:pt x="1231" y="310"/>
                    <a:pt x="1230" y="307"/>
                  </a:cubicBezTo>
                  <a:cubicBezTo>
                    <a:pt x="1227" y="306"/>
                    <a:pt x="1223" y="306"/>
                    <a:pt x="1219" y="306"/>
                  </a:cubicBezTo>
                  <a:cubicBezTo>
                    <a:pt x="1223" y="305"/>
                    <a:pt x="1223" y="305"/>
                    <a:pt x="1223" y="305"/>
                  </a:cubicBezTo>
                  <a:cubicBezTo>
                    <a:pt x="1218" y="304"/>
                    <a:pt x="1212" y="303"/>
                    <a:pt x="1206" y="302"/>
                  </a:cubicBezTo>
                  <a:cubicBezTo>
                    <a:pt x="1203" y="304"/>
                    <a:pt x="1198" y="307"/>
                    <a:pt x="1195" y="311"/>
                  </a:cubicBezTo>
                  <a:cubicBezTo>
                    <a:pt x="1191" y="308"/>
                    <a:pt x="1185" y="308"/>
                    <a:pt x="1181" y="308"/>
                  </a:cubicBezTo>
                  <a:cubicBezTo>
                    <a:pt x="1183" y="308"/>
                    <a:pt x="1183" y="308"/>
                    <a:pt x="1183" y="308"/>
                  </a:cubicBezTo>
                  <a:cubicBezTo>
                    <a:pt x="1176" y="304"/>
                    <a:pt x="1160" y="302"/>
                    <a:pt x="1158" y="304"/>
                  </a:cubicBezTo>
                  <a:cubicBezTo>
                    <a:pt x="1153" y="301"/>
                    <a:pt x="1198" y="298"/>
                    <a:pt x="1161" y="291"/>
                  </a:cubicBezTo>
                  <a:cubicBezTo>
                    <a:pt x="1147" y="288"/>
                    <a:pt x="1150" y="296"/>
                    <a:pt x="1142" y="297"/>
                  </a:cubicBezTo>
                  <a:cubicBezTo>
                    <a:pt x="1142" y="297"/>
                    <a:pt x="1142" y="296"/>
                    <a:pt x="1142" y="295"/>
                  </a:cubicBezTo>
                  <a:cubicBezTo>
                    <a:pt x="1136" y="293"/>
                    <a:pt x="1134" y="296"/>
                    <a:pt x="1129" y="296"/>
                  </a:cubicBezTo>
                  <a:cubicBezTo>
                    <a:pt x="1132" y="298"/>
                    <a:pt x="1138" y="299"/>
                    <a:pt x="1140" y="299"/>
                  </a:cubicBezTo>
                  <a:cubicBezTo>
                    <a:pt x="1137" y="301"/>
                    <a:pt x="1127" y="295"/>
                    <a:pt x="1122" y="296"/>
                  </a:cubicBezTo>
                  <a:cubicBezTo>
                    <a:pt x="1129" y="293"/>
                    <a:pt x="1111" y="291"/>
                    <a:pt x="1116" y="290"/>
                  </a:cubicBezTo>
                  <a:cubicBezTo>
                    <a:pt x="1105" y="283"/>
                    <a:pt x="1091" y="283"/>
                    <a:pt x="1084" y="284"/>
                  </a:cubicBezTo>
                  <a:cubicBezTo>
                    <a:pt x="1078" y="276"/>
                    <a:pt x="1070" y="280"/>
                    <a:pt x="1058" y="273"/>
                  </a:cubicBezTo>
                  <a:cubicBezTo>
                    <a:pt x="1060" y="274"/>
                    <a:pt x="1064" y="274"/>
                    <a:pt x="1066" y="276"/>
                  </a:cubicBezTo>
                  <a:cubicBezTo>
                    <a:pt x="1075" y="275"/>
                    <a:pt x="1054" y="269"/>
                    <a:pt x="1066" y="270"/>
                  </a:cubicBezTo>
                  <a:cubicBezTo>
                    <a:pt x="1063" y="269"/>
                    <a:pt x="1065" y="272"/>
                    <a:pt x="1068" y="272"/>
                  </a:cubicBezTo>
                  <a:cubicBezTo>
                    <a:pt x="1072" y="273"/>
                    <a:pt x="1077" y="273"/>
                    <a:pt x="1076" y="271"/>
                  </a:cubicBezTo>
                  <a:cubicBezTo>
                    <a:pt x="1067" y="264"/>
                    <a:pt x="1067" y="264"/>
                    <a:pt x="1067" y="264"/>
                  </a:cubicBezTo>
                  <a:cubicBezTo>
                    <a:pt x="1071" y="264"/>
                    <a:pt x="1071" y="264"/>
                    <a:pt x="1071" y="264"/>
                  </a:cubicBezTo>
                  <a:cubicBezTo>
                    <a:pt x="1057" y="254"/>
                    <a:pt x="1057" y="254"/>
                    <a:pt x="1057" y="254"/>
                  </a:cubicBezTo>
                  <a:cubicBezTo>
                    <a:pt x="1056" y="255"/>
                    <a:pt x="1057" y="256"/>
                    <a:pt x="1058" y="257"/>
                  </a:cubicBezTo>
                  <a:cubicBezTo>
                    <a:pt x="1041" y="248"/>
                    <a:pt x="1019" y="243"/>
                    <a:pt x="1004" y="236"/>
                  </a:cubicBezTo>
                  <a:cubicBezTo>
                    <a:pt x="997" y="246"/>
                    <a:pt x="964" y="226"/>
                    <a:pt x="949" y="228"/>
                  </a:cubicBezTo>
                  <a:cubicBezTo>
                    <a:pt x="953" y="226"/>
                    <a:pt x="957" y="221"/>
                    <a:pt x="956" y="218"/>
                  </a:cubicBezTo>
                  <a:cubicBezTo>
                    <a:pt x="959" y="219"/>
                    <a:pt x="966" y="217"/>
                    <a:pt x="972" y="220"/>
                  </a:cubicBezTo>
                  <a:cubicBezTo>
                    <a:pt x="973" y="222"/>
                    <a:pt x="980" y="227"/>
                    <a:pt x="974" y="227"/>
                  </a:cubicBezTo>
                  <a:cubicBezTo>
                    <a:pt x="992" y="233"/>
                    <a:pt x="973" y="222"/>
                    <a:pt x="980" y="220"/>
                  </a:cubicBezTo>
                  <a:cubicBezTo>
                    <a:pt x="960" y="213"/>
                    <a:pt x="946" y="215"/>
                    <a:pt x="933" y="213"/>
                  </a:cubicBezTo>
                  <a:cubicBezTo>
                    <a:pt x="934" y="211"/>
                    <a:pt x="934" y="211"/>
                    <a:pt x="934" y="211"/>
                  </a:cubicBezTo>
                  <a:cubicBezTo>
                    <a:pt x="923" y="210"/>
                    <a:pt x="923" y="210"/>
                    <a:pt x="923" y="210"/>
                  </a:cubicBezTo>
                  <a:cubicBezTo>
                    <a:pt x="931" y="214"/>
                    <a:pt x="928" y="220"/>
                    <a:pt x="919" y="214"/>
                  </a:cubicBezTo>
                  <a:cubicBezTo>
                    <a:pt x="920" y="214"/>
                    <a:pt x="920" y="214"/>
                    <a:pt x="920" y="214"/>
                  </a:cubicBezTo>
                  <a:cubicBezTo>
                    <a:pt x="916" y="209"/>
                    <a:pt x="903" y="208"/>
                    <a:pt x="895" y="205"/>
                  </a:cubicBezTo>
                  <a:cubicBezTo>
                    <a:pt x="888" y="206"/>
                    <a:pt x="888" y="206"/>
                    <a:pt x="888" y="206"/>
                  </a:cubicBezTo>
                  <a:cubicBezTo>
                    <a:pt x="880" y="203"/>
                    <a:pt x="882" y="196"/>
                    <a:pt x="880" y="191"/>
                  </a:cubicBezTo>
                  <a:cubicBezTo>
                    <a:pt x="867" y="186"/>
                    <a:pt x="858" y="189"/>
                    <a:pt x="847" y="190"/>
                  </a:cubicBezTo>
                  <a:cubicBezTo>
                    <a:pt x="844" y="186"/>
                    <a:pt x="825" y="180"/>
                    <a:pt x="836" y="179"/>
                  </a:cubicBezTo>
                  <a:cubicBezTo>
                    <a:pt x="830" y="179"/>
                    <a:pt x="826" y="183"/>
                    <a:pt x="822" y="186"/>
                  </a:cubicBezTo>
                  <a:cubicBezTo>
                    <a:pt x="819" y="188"/>
                    <a:pt x="814" y="189"/>
                    <a:pt x="805" y="183"/>
                  </a:cubicBezTo>
                  <a:cubicBezTo>
                    <a:pt x="807" y="183"/>
                    <a:pt x="809" y="182"/>
                    <a:pt x="811" y="181"/>
                  </a:cubicBezTo>
                  <a:cubicBezTo>
                    <a:pt x="801" y="180"/>
                    <a:pt x="791" y="181"/>
                    <a:pt x="782" y="182"/>
                  </a:cubicBezTo>
                  <a:cubicBezTo>
                    <a:pt x="774" y="184"/>
                    <a:pt x="765" y="186"/>
                    <a:pt x="761" y="185"/>
                  </a:cubicBezTo>
                  <a:cubicBezTo>
                    <a:pt x="763" y="179"/>
                    <a:pt x="757" y="178"/>
                    <a:pt x="749" y="177"/>
                  </a:cubicBezTo>
                  <a:cubicBezTo>
                    <a:pt x="741" y="176"/>
                    <a:pt x="732" y="175"/>
                    <a:pt x="729" y="171"/>
                  </a:cubicBezTo>
                  <a:cubicBezTo>
                    <a:pt x="730" y="173"/>
                    <a:pt x="723" y="176"/>
                    <a:pt x="722" y="177"/>
                  </a:cubicBezTo>
                  <a:cubicBezTo>
                    <a:pt x="720" y="177"/>
                    <a:pt x="717" y="176"/>
                    <a:pt x="715" y="179"/>
                  </a:cubicBezTo>
                  <a:cubicBezTo>
                    <a:pt x="723" y="179"/>
                    <a:pt x="712" y="191"/>
                    <a:pt x="726" y="183"/>
                  </a:cubicBezTo>
                  <a:cubicBezTo>
                    <a:pt x="720" y="191"/>
                    <a:pt x="713" y="199"/>
                    <a:pt x="696" y="204"/>
                  </a:cubicBezTo>
                  <a:cubicBezTo>
                    <a:pt x="695" y="200"/>
                    <a:pt x="695" y="200"/>
                    <a:pt x="695" y="200"/>
                  </a:cubicBezTo>
                  <a:cubicBezTo>
                    <a:pt x="709" y="197"/>
                    <a:pt x="709" y="197"/>
                    <a:pt x="709" y="197"/>
                  </a:cubicBezTo>
                  <a:cubicBezTo>
                    <a:pt x="706" y="195"/>
                    <a:pt x="713" y="193"/>
                    <a:pt x="715" y="191"/>
                  </a:cubicBezTo>
                  <a:cubicBezTo>
                    <a:pt x="703" y="193"/>
                    <a:pt x="703" y="191"/>
                    <a:pt x="703" y="188"/>
                  </a:cubicBezTo>
                  <a:cubicBezTo>
                    <a:pt x="703" y="186"/>
                    <a:pt x="703" y="184"/>
                    <a:pt x="691" y="188"/>
                  </a:cubicBezTo>
                  <a:cubicBezTo>
                    <a:pt x="689" y="192"/>
                    <a:pt x="691" y="190"/>
                    <a:pt x="684" y="193"/>
                  </a:cubicBezTo>
                  <a:cubicBezTo>
                    <a:pt x="687" y="192"/>
                    <a:pt x="687" y="189"/>
                    <a:pt x="682" y="191"/>
                  </a:cubicBezTo>
                  <a:cubicBezTo>
                    <a:pt x="678" y="196"/>
                    <a:pt x="678" y="196"/>
                    <a:pt x="678" y="196"/>
                  </a:cubicBezTo>
                  <a:cubicBezTo>
                    <a:pt x="667" y="192"/>
                    <a:pt x="692" y="186"/>
                    <a:pt x="682" y="184"/>
                  </a:cubicBezTo>
                  <a:cubicBezTo>
                    <a:pt x="691" y="178"/>
                    <a:pt x="707" y="171"/>
                    <a:pt x="703" y="167"/>
                  </a:cubicBezTo>
                  <a:cubicBezTo>
                    <a:pt x="686" y="170"/>
                    <a:pt x="691" y="181"/>
                    <a:pt x="674" y="184"/>
                  </a:cubicBezTo>
                  <a:cubicBezTo>
                    <a:pt x="672" y="183"/>
                    <a:pt x="672" y="183"/>
                    <a:pt x="672" y="183"/>
                  </a:cubicBezTo>
                  <a:cubicBezTo>
                    <a:pt x="666" y="186"/>
                    <a:pt x="667" y="190"/>
                    <a:pt x="664" y="193"/>
                  </a:cubicBezTo>
                  <a:cubicBezTo>
                    <a:pt x="663" y="192"/>
                    <a:pt x="662" y="192"/>
                    <a:pt x="658" y="193"/>
                  </a:cubicBezTo>
                  <a:cubicBezTo>
                    <a:pt x="650" y="201"/>
                    <a:pt x="643" y="204"/>
                    <a:pt x="636" y="213"/>
                  </a:cubicBezTo>
                  <a:cubicBezTo>
                    <a:pt x="659" y="200"/>
                    <a:pt x="658" y="210"/>
                    <a:pt x="682" y="197"/>
                  </a:cubicBezTo>
                  <a:cubicBezTo>
                    <a:pt x="679" y="200"/>
                    <a:pt x="661" y="208"/>
                    <a:pt x="662" y="214"/>
                  </a:cubicBezTo>
                  <a:cubicBezTo>
                    <a:pt x="661" y="210"/>
                    <a:pt x="661" y="210"/>
                    <a:pt x="661" y="210"/>
                  </a:cubicBezTo>
                  <a:cubicBezTo>
                    <a:pt x="654" y="214"/>
                    <a:pt x="646" y="219"/>
                    <a:pt x="636" y="222"/>
                  </a:cubicBezTo>
                  <a:cubicBezTo>
                    <a:pt x="641" y="217"/>
                    <a:pt x="641" y="217"/>
                    <a:pt x="641" y="217"/>
                  </a:cubicBezTo>
                  <a:cubicBezTo>
                    <a:pt x="628" y="225"/>
                    <a:pt x="616" y="219"/>
                    <a:pt x="607" y="229"/>
                  </a:cubicBezTo>
                  <a:cubicBezTo>
                    <a:pt x="611" y="229"/>
                    <a:pt x="614" y="227"/>
                    <a:pt x="617" y="226"/>
                  </a:cubicBezTo>
                  <a:cubicBezTo>
                    <a:pt x="610" y="230"/>
                    <a:pt x="601" y="233"/>
                    <a:pt x="593" y="235"/>
                  </a:cubicBezTo>
                  <a:cubicBezTo>
                    <a:pt x="588" y="239"/>
                    <a:pt x="583" y="243"/>
                    <a:pt x="578" y="247"/>
                  </a:cubicBezTo>
                  <a:cubicBezTo>
                    <a:pt x="578" y="244"/>
                    <a:pt x="567" y="248"/>
                    <a:pt x="571" y="243"/>
                  </a:cubicBezTo>
                  <a:cubicBezTo>
                    <a:pt x="558" y="243"/>
                    <a:pt x="554" y="251"/>
                    <a:pt x="546" y="254"/>
                  </a:cubicBezTo>
                  <a:cubicBezTo>
                    <a:pt x="532" y="252"/>
                    <a:pt x="557" y="249"/>
                    <a:pt x="557" y="243"/>
                  </a:cubicBezTo>
                  <a:cubicBezTo>
                    <a:pt x="539" y="246"/>
                    <a:pt x="520" y="251"/>
                    <a:pt x="510" y="256"/>
                  </a:cubicBezTo>
                  <a:cubicBezTo>
                    <a:pt x="514" y="257"/>
                    <a:pt x="516" y="257"/>
                    <a:pt x="516" y="258"/>
                  </a:cubicBezTo>
                  <a:cubicBezTo>
                    <a:pt x="515" y="257"/>
                    <a:pt x="507" y="258"/>
                    <a:pt x="503" y="259"/>
                  </a:cubicBezTo>
                  <a:cubicBezTo>
                    <a:pt x="500" y="262"/>
                    <a:pt x="500" y="262"/>
                    <a:pt x="500" y="262"/>
                  </a:cubicBezTo>
                  <a:cubicBezTo>
                    <a:pt x="492" y="261"/>
                    <a:pt x="493" y="259"/>
                    <a:pt x="499" y="256"/>
                  </a:cubicBezTo>
                  <a:cubicBezTo>
                    <a:pt x="496" y="256"/>
                    <a:pt x="492" y="258"/>
                    <a:pt x="488" y="259"/>
                  </a:cubicBezTo>
                  <a:cubicBezTo>
                    <a:pt x="486" y="259"/>
                    <a:pt x="483" y="260"/>
                    <a:pt x="481" y="259"/>
                  </a:cubicBezTo>
                  <a:cubicBezTo>
                    <a:pt x="479" y="259"/>
                    <a:pt x="477" y="259"/>
                    <a:pt x="475" y="258"/>
                  </a:cubicBezTo>
                  <a:cubicBezTo>
                    <a:pt x="480" y="257"/>
                    <a:pt x="480" y="257"/>
                    <a:pt x="480" y="257"/>
                  </a:cubicBezTo>
                  <a:cubicBezTo>
                    <a:pt x="482" y="257"/>
                    <a:pt x="484" y="257"/>
                    <a:pt x="485" y="256"/>
                  </a:cubicBezTo>
                  <a:cubicBezTo>
                    <a:pt x="489" y="256"/>
                    <a:pt x="492" y="256"/>
                    <a:pt x="495" y="256"/>
                  </a:cubicBezTo>
                  <a:cubicBezTo>
                    <a:pt x="502" y="255"/>
                    <a:pt x="507" y="255"/>
                    <a:pt x="510" y="253"/>
                  </a:cubicBezTo>
                  <a:cubicBezTo>
                    <a:pt x="498" y="256"/>
                    <a:pt x="491" y="255"/>
                    <a:pt x="483" y="253"/>
                  </a:cubicBezTo>
                  <a:cubicBezTo>
                    <a:pt x="477" y="251"/>
                    <a:pt x="477" y="251"/>
                    <a:pt x="477" y="251"/>
                  </a:cubicBezTo>
                  <a:cubicBezTo>
                    <a:pt x="473" y="251"/>
                    <a:pt x="473" y="251"/>
                    <a:pt x="473" y="251"/>
                  </a:cubicBezTo>
                  <a:cubicBezTo>
                    <a:pt x="470" y="250"/>
                    <a:pt x="470" y="250"/>
                    <a:pt x="470" y="250"/>
                  </a:cubicBezTo>
                  <a:cubicBezTo>
                    <a:pt x="466" y="249"/>
                    <a:pt x="461" y="249"/>
                    <a:pt x="454" y="249"/>
                  </a:cubicBezTo>
                  <a:cubicBezTo>
                    <a:pt x="454" y="248"/>
                    <a:pt x="458" y="246"/>
                    <a:pt x="453" y="245"/>
                  </a:cubicBezTo>
                  <a:cubicBezTo>
                    <a:pt x="441" y="245"/>
                    <a:pt x="449" y="250"/>
                    <a:pt x="445" y="253"/>
                  </a:cubicBezTo>
                  <a:cubicBezTo>
                    <a:pt x="455" y="252"/>
                    <a:pt x="459" y="254"/>
                    <a:pt x="464" y="258"/>
                  </a:cubicBezTo>
                  <a:cubicBezTo>
                    <a:pt x="462" y="260"/>
                    <a:pt x="462" y="260"/>
                    <a:pt x="462" y="260"/>
                  </a:cubicBezTo>
                  <a:cubicBezTo>
                    <a:pt x="461" y="259"/>
                    <a:pt x="456" y="258"/>
                    <a:pt x="454" y="257"/>
                  </a:cubicBezTo>
                  <a:cubicBezTo>
                    <a:pt x="452" y="262"/>
                    <a:pt x="452" y="262"/>
                    <a:pt x="452" y="262"/>
                  </a:cubicBezTo>
                  <a:cubicBezTo>
                    <a:pt x="453" y="257"/>
                    <a:pt x="444" y="252"/>
                    <a:pt x="436" y="253"/>
                  </a:cubicBezTo>
                  <a:cubicBezTo>
                    <a:pt x="443" y="258"/>
                    <a:pt x="441" y="257"/>
                    <a:pt x="443" y="263"/>
                  </a:cubicBezTo>
                  <a:cubicBezTo>
                    <a:pt x="437" y="265"/>
                    <a:pt x="434" y="264"/>
                    <a:pt x="430" y="262"/>
                  </a:cubicBezTo>
                  <a:cubicBezTo>
                    <a:pt x="427" y="260"/>
                    <a:pt x="424" y="259"/>
                    <a:pt x="416" y="261"/>
                  </a:cubicBezTo>
                  <a:cubicBezTo>
                    <a:pt x="418" y="259"/>
                    <a:pt x="430" y="260"/>
                    <a:pt x="420" y="257"/>
                  </a:cubicBezTo>
                  <a:cubicBezTo>
                    <a:pt x="411" y="255"/>
                    <a:pt x="412" y="259"/>
                    <a:pt x="405" y="260"/>
                  </a:cubicBezTo>
                  <a:cubicBezTo>
                    <a:pt x="413" y="257"/>
                    <a:pt x="412" y="253"/>
                    <a:pt x="419" y="250"/>
                  </a:cubicBezTo>
                  <a:cubicBezTo>
                    <a:pt x="427" y="250"/>
                    <a:pt x="428" y="250"/>
                    <a:pt x="429" y="250"/>
                  </a:cubicBezTo>
                  <a:cubicBezTo>
                    <a:pt x="431" y="250"/>
                    <a:pt x="432" y="250"/>
                    <a:pt x="439" y="250"/>
                  </a:cubicBezTo>
                  <a:cubicBezTo>
                    <a:pt x="428" y="245"/>
                    <a:pt x="428" y="245"/>
                    <a:pt x="428" y="245"/>
                  </a:cubicBezTo>
                  <a:cubicBezTo>
                    <a:pt x="440" y="246"/>
                    <a:pt x="437" y="241"/>
                    <a:pt x="438" y="240"/>
                  </a:cubicBezTo>
                  <a:cubicBezTo>
                    <a:pt x="429" y="237"/>
                    <a:pt x="425" y="238"/>
                    <a:pt x="421" y="239"/>
                  </a:cubicBezTo>
                  <a:cubicBezTo>
                    <a:pt x="418" y="241"/>
                    <a:pt x="416" y="243"/>
                    <a:pt x="409" y="241"/>
                  </a:cubicBezTo>
                  <a:cubicBezTo>
                    <a:pt x="402" y="243"/>
                    <a:pt x="422" y="244"/>
                    <a:pt x="411" y="245"/>
                  </a:cubicBezTo>
                  <a:cubicBezTo>
                    <a:pt x="404" y="244"/>
                    <a:pt x="403" y="244"/>
                    <a:pt x="402" y="245"/>
                  </a:cubicBezTo>
                  <a:cubicBezTo>
                    <a:pt x="401" y="246"/>
                    <a:pt x="399" y="247"/>
                    <a:pt x="391" y="245"/>
                  </a:cubicBezTo>
                  <a:cubicBezTo>
                    <a:pt x="394" y="244"/>
                    <a:pt x="394" y="244"/>
                    <a:pt x="394" y="244"/>
                  </a:cubicBezTo>
                  <a:cubicBezTo>
                    <a:pt x="390" y="240"/>
                    <a:pt x="385" y="242"/>
                    <a:pt x="379" y="240"/>
                  </a:cubicBezTo>
                  <a:cubicBezTo>
                    <a:pt x="376" y="240"/>
                    <a:pt x="376" y="242"/>
                    <a:pt x="375" y="245"/>
                  </a:cubicBezTo>
                  <a:cubicBezTo>
                    <a:pt x="373" y="248"/>
                    <a:pt x="371" y="251"/>
                    <a:pt x="363" y="248"/>
                  </a:cubicBezTo>
                  <a:cubicBezTo>
                    <a:pt x="335" y="240"/>
                    <a:pt x="335" y="240"/>
                    <a:pt x="335" y="240"/>
                  </a:cubicBezTo>
                  <a:cubicBezTo>
                    <a:pt x="336" y="198"/>
                    <a:pt x="336" y="198"/>
                    <a:pt x="336" y="198"/>
                  </a:cubicBezTo>
                  <a:cubicBezTo>
                    <a:pt x="336" y="193"/>
                    <a:pt x="337" y="187"/>
                    <a:pt x="340" y="181"/>
                  </a:cubicBezTo>
                  <a:cubicBezTo>
                    <a:pt x="340" y="183"/>
                    <a:pt x="340" y="185"/>
                    <a:pt x="341" y="185"/>
                  </a:cubicBezTo>
                  <a:cubicBezTo>
                    <a:pt x="342" y="190"/>
                    <a:pt x="345" y="195"/>
                    <a:pt x="347" y="200"/>
                  </a:cubicBezTo>
                  <a:cubicBezTo>
                    <a:pt x="369" y="238"/>
                    <a:pt x="369" y="238"/>
                    <a:pt x="369" y="238"/>
                  </a:cubicBezTo>
                  <a:cubicBezTo>
                    <a:pt x="368" y="238"/>
                    <a:pt x="368" y="238"/>
                    <a:pt x="368" y="238"/>
                  </a:cubicBezTo>
                  <a:cubicBezTo>
                    <a:pt x="378" y="234"/>
                    <a:pt x="386" y="228"/>
                    <a:pt x="394" y="221"/>
                  </a:cubicBezTo>
                  <a:cubicBezTo>
                    <a:pt x="389" y="220"/>
                    <a:pt x="384" y="218"/>
                    <a:pt x="379" y="215"/>
                  </a:cubicBezTo>
                  <a:cubicBezTo>
                    <a:pt x="371" y="211"/>
                    <a:pt x="371" y="211"/>
                    <a:pt x="371" y="211"/>
                  </a:cubicBezTo>
                  <a:cubicBezTo>
                    <a:pt x="373" y="203"/>
                    <a:pt x="373" y="203"/>
                    <a:pt x="373" y="203"/>
                  </a:cubicBezTo>
                  <a:cubicBezTo>
                    <a:pt x="373" y="197"/>
                    <a:pt x="376" y="191"/>
                    <a:pt x="379" y="186"/>
                  </a:cubicBezTo>
                  <a:cubicBezTo>
                    <a:pt x="382" y="181"/>
                    <a:pt x="385" y="177"/>
                    <a:pt x="389" y="174"/>
                  </a:cubicBezTo>
                  <a:cubicBezTo>
                    <a:pt x="397" y="167"/>
                    <a:pt x="406" y="162"/>
                    <a:pt x="415" y="158"/>
                  </a:cubicBezTo>
                  <a:cubicBezTo>
                    <a:pt x="419" y="159"/>
                    <a:pt x="416" y="163"/>
                    <a:pt x="412" y="166"/>
                  </a:cubicBezTo>
                  <a:cubicBezTo>
                    <a:pt x="409" y="169"/>
                    <a:pt x="405" y="173"/>
                    <a:pt x="406" y="174"/>
                  </a:cubicBezTo>
                  <a:cubicBezTo>
                    <a:pt x="403" y="176"/>
                    <a:pt x="400" y="178"/>
                    <a:pt x="397" y="180"/>
                  </a:cubicBezTo>
                  <a:cubicBezTo>
                    <a:pt x="396" y="179"/>
                    <a:pt x="400" y="174"/>
                    <a:pt x="404" y="171"/>
                  </a:cubicBezTo>
                  <a:cubicBezTo>
                    <a:pt x="407" y="168"/>
                    <a:pt x="409" y="166"/>
                    <a:pt x="404" y="167"/>
                  </a:cubicBezTo>
                  <a:cubicBezTo>
                    <a:pt x="397" y="173"/>
                    <a:pt x="391" y="177"/>
                    <a:pt x="387" y="183"/>
                  </a:cubicBezTo>
                  <a:cubicBezTo>
                    <a:pt x="383" y="188"/>
                    <a:pt x="379" y="195"/>
                    <a:pt x="380" y="204"/>
                  </a:cubicBezTo>
                  <a:cubicBezTo>
                    <a:pt x="380" y="208"/>
                    <a:pt x="380" y="208"/>
                    <a:pt x="380" y="208"/>
                  </a:cubicBezTo>
                  <a:cubicBezTo>
                    <a:pt x="383" y="209"/>
                    <a:pt x="383" y="209"/>
                    <a:pt x="383" y="209"/>
                  </a:cubicBezTo>
                  <a:cubicBezTo>
                    <a:pt x="385" y="209"/>
                    <a:pt x="387" y="209"/>
                    <a:pt x="389" y="210"/>
                  </a:cubicBezTo>
                  <a:cubicBezTo>
                    <a:pt x="388" y="208"/>
                    <a:pt x="387" y="206"/>
                    <a:pt x="385" y="205"/>
                  </a:cubicBezTo>
                  <a:cubicBezTo>
                    <a:pt x="384" y="204"/>
                    <a:pt x="384" y="204"/>
                    <a:pt x="384" y="204"/>
                  </a:cubicBezTo>
                  <a:cubicBezTo>
                    <a:pt x="384" y="204"/>
                    <a:pt x="384" y="204"/>
                    <a:pt x="384" y="204"/>
                  </a:cubicBezTo>
                  <a:cubicBezTo>
                    <a:pt x="385" y="200"/>
                    <a:pt x="386" y="195"/>
                    <a:pt x="389" y="190"/>
                  </a:cubicBezTo>
                  <a:cubicBezTo>
                    <a:pt x="392" y="186"/>
                    <a:pt x="396" y="182"/>
                    <a:pt x="401" y="180"/>
                  </a:cubicBezTo>
                  <a:cubicBezTo>
                    <a:pt x="397" y="183"/>
                    <a:pt x="394" y="187"/>
                    <a:pt x="393" y="190"/>
                  </a:cubicBezTo>
                  <a:cubicBezTo>
                    <a:pt x="400" y="182"/>
                    <a:pt x="410" y="176"/>
                    <a:pt x="421" y="171"/>
                  </a:cubicBezTo>
                  <a:cubicBezTo>
                    <a:pt x="422" y="168"/>
                    <a:pt x="422" y="168"/>
                    <a:pt x="422" y="168"/>
                  </a:cubicBezTo>
                  <a:cubicBezTo>
                    <a:pt x="415" y="171"/>
                    <a:pt x="410" y="174"/>
                    <a:pt x="409" y="175"/>
                  </a:cubicBezTo>
                  <a:cubicBezTo>
                    <a:pt x="418" y="169"/>
                    <a:pt x="425" y="161"/>
                    <a:pt x="423" y="156"/>
                  </a:cubicBezTo>
                  <a:cubicBezTo>
                    <a:pt x="422" y="157"/>
                    <a:pt x="422" y="157"/>
                    <a:pt x="422" y="157"/>
                  </a:cubicBezTo>
                  <a:cubicBezTo>
                    <a:pt x="424" y="154"/>
                    <a:pt x="424" y="154"/>
                    <a:pt x="424" y="154"/>
                  </a:cubicBezTo>
                  <a:cubicBezTo>
                    <a:pt x="426" y="153"/>
                    <a:pt x="429" y="152"/>
                    <a:pt x="431" y="152"/>
                  </a:cubicBezTo>
                  <a:close/>
                  <a:moveTo>
                    <a:pt x="1038" y="215"/>
                  </a:moveTo>
                  <a:cubicBezTo>
                    <a:pt x="1040" y="215"/>
                    <a:pt x="1040" y="214"/>
                    <a:pt x="1040" y="214"/>
                  </a:cubicBezTo>
                  <a:cubicBezTo>
                    <a:pt x="1012" y="214"/>
                    <a:pt x="990" y="208"/>
                    <a:pt x="977" y="202"/>
                  </a:cubicBezTo>
                  <a:cubicBezTo>
                    <a:pt x="978" y="207"/>
                    <a:pt x="989" y="214"/>
                    <a:pt x="994" y="218"/>
                  </a:cubicBezTo>
                  <a:cubicBezTo>
                    <a:pt x="988" y="220"/>
                    <a:pt x="988" y="220"/>
                    <a:pt x="988" y="220"/>
                  </a:cubicBezTo>
                  <a:cubicBezTo>
                    <a:pt x="986" y="215"/>
                    <a:pt x="986" y="215"/>
                    <a:pt x="986" y="215"/>
                  </a:cubicBezTo>
                  <a:cubicBezTo>
                    <a:pt x="975" y="215"/>
                    <a:pt x="975" y="215"/>
                    <a:pt x="975" y="215"/>
                  </a:cubicBezTo>
                  <a:cubicBezTo>
                    <a:pt x="977" y="219"/>
                    <a:pt x="984" y="221"/>
                    <a:pt x="988" y="225"/>
                  </a:cubicBezTo>
                  <a:cubicBezTo>
                    <a:pt x="989" y="225"/>
                    <a:pt x="1006" y="226"/>
                    <a:pt x="1012" y="225"/>
                  </a:cubicBezTo>
                  <a:cubicBezTo>
                    <a:pt x="1000" y="218"/>
                    <a:pt x="1000" y="218"/>
                    <a:pt x="1000" y="218"/>
                  </a:cubicBezTo>
                  <a:cubicBezTo>
                    <a:pt x="1003" y="220"/>
                    <a:pt x="1020" y="226"/>
                    <a:pt x="1027" y="227"/>
                  </a:cubicBezTo>
                  <a:cubicBezTo>
                    <a:pt x="1028" y="225"/>
                    <a:pt x="1018" y="218"/>
                    <a:pt x="1015" y="222"/>
                  </a:cubicBezTo>
                  <a:cubicBezTo>
                    <a:pt x="1014" y="218"/>
                    <a:pt x="1027" y="223"/>
                    <a:pt x="1020" y="217"/>
                  </a:cubicBezTo>
                  <a:cubicBezTo>
                    <a:pt x="1031" y="217"/>
                    <a:pt x="1046" y="226"/>
                    <a:pt x="1052" y="230"/>
                  </a:cubicBezTo>
                  <a:cubicBezTo>
                    <a:pt x="1052" y="235"/>
                    <a:pt x="1052" y="235"/>
                    <a:pt x="1052" y="235"/>
                  </a:cubicBezTo>
                  <a:cubicBezTo>
                    <a:pt x="1059" y="240"/>
                    <a:pt x="1059" y="231"/>
                    <a:pt x="1068" y="237"/>
                  </a:cubicBezTo>
                  <a:cubicBezTo>
                    <a:pt x="1056" y="234"/>
                    <a:pt x="1068" y="244"/>
                    <a:pt x="1058" y="241"/>
                  </a:cubicBezTo>
                  <a:cubicBezTo>
                    <a:pt x="1061" y="244"/>
                    <a:pt x="1056" y="246"/>
                    <a:pt x="1066" y="249"/>
                  </a:cubicBezTo>
                  <a:cubicBezTo>
                    <a:pt x="1076" y="245"/>
                    <a:pt x="1074" y="256"/>
                    <a:pt x="1084" y="253"/>
                  </a:cubicBezTo>
                  <a:cubicBezTo>
                    <a:pt x="1088" y="257"/>
                    <a:pt x="1077" y="255"/>
                    <a:pt x="1086" y="259"/>
                  </a:cubicBezTo>
                  <a:cubicBezTo>
                    <a:pt x="1099" y="260"/>
                    <a:pt x="1099" y="257"/>
                    <a:pt x="1101" y="252"/>
                  </a:cubicBezTo>
                  <a:cubicBezTo>
                    <a:pt x="1091" y="248"/>
                    <a:pt x="1087" y="255"/>
                    <a:pt x="1079" y="251"/>
                  </a:cubicBezTo>
                  <a:cubicBezTo>
                    <a:pt x="1099" y="248"/>
                    <a:pt x="1099" y="248"/>
                    <a:pt x="1099" y="248"/>
                  </a:cubicBezTo>
                  <a:cubicBezTo>
                    <a:pt x="1096" y="246"/>
                    <a:pt x="1094" y="245"/>
                    <a:pt x="1092" y="245"/>
                  </a:cubicBezTo>
                  <a:cubicBezTo>
                    <a:pt x="1095" y="245"/>
                    <a:pt x="1099" y="245"/>
                    <a:pt x="1102" y="244"/>
                  </a:cubicBezTo>
                  <a:cubicBezTo>
                    <a:pt x="1103" y="244"/>
                    <a:pt x="1105" y="243"/>
                    <a:pt x="1106" y="243"/>
                  </a:cubicBezTo>
                  <a:cubicBezTo>
                    <a:pt x="1097" y="240"/>
                    <a:pt x="1088" y="237"/>
                    <a:pt x="1088" y="235"/>
                  </a:cubicBezTo>
                  <a:cubicBezTo>
                    <a:pt x="1090" y="233"/>
                    <a:pt x="1090" y="233"/>
                    <a:pt x="1090" y="233"/>
                  </a:cubicBezTo>
                  <a:cubicBezTo>
                    <a:pt x="1087" y="229"/>
                    <a:pt x="1081" y="229"/>
                    <a:pt x="1078" y="230"/>
                  </a:cubicBezTo>
                  <a:cubicBezTo>
                    <a:pt x="1070" y="227"/>
                    <a:pt x="1060" y="227"/>
                    <a:pt x="1059" y="224"/>
                  </a:cubicBezTo>
                  <a:cubicBezTo>
                    <a:pt x="1063" y="223"/>
                    <a:pt x="1063" y="223"/>
                    <a:pt x="1063" y="223"/>
                  </a:cubicBezTo>
                  <a:cubicBezTo>
                    <a:pt x="1053" y="220"/>
                    <a:pt x="1051" y="220"/>
                    <a:pt x="1038" y="215"/>
                  </a:cubicBezTo>
                  <a:close/>
                  <a:moveTo>
                    <a:pt x="688" y="151"/>
                  </a:moveTo>
                  <a:cubicBezTo>
                    <a:pt x="692" y="155"/>
                    <a:pt x="697" y="158"/>
                    <a:pt x="704" y="158"/>
                  </a:cubicBezTo>
                  <a:cubicBezTo>
                    <a:pt x="711" y="159"/>
                    <a:pt x="721" y="158"/>
                    <a:pt x="735" y="154"/>
                  </a:cubicBezTo>
                  <a:cubicBezTo>
                    <a:pt x="733" y="155"/>
                    <a:pt x="733" y="155"/>
                    <a:pt x="733" y="155"/>
                  </a:cubicBezTo>
                  <a:cubicBezTo>
                    <a:pt x="741" y="156"/>
                    <a:pt x="748" y="153"/>
                    <a:pt x="756" y="149"/>
                  </a:cubicBezTo>
                  <a:cubicBezTo>
                    <a:pt x="763" y="146"/>
                    <a:pt x="772" y="144"/>
                    <a:pt x="781" y="146"/>
                  </a:cubicBezTo>
                  <a:cubicBezTo>
                    <a:pt x="772" y="150"/>
                    <a:pt x="773" y="150"/>
                    <a:pt x="764" y="159"/>
                  </a:cubicBezTo>
                  <a:cubicBezTo>
                    <a:pt x="767" y="157"/>
                    <a:pt x="770" y="156"/>
                    <a:pt x="773" y="155"/>
                  </a:cubicBezTo>
                  <a:cubicBezTo>
                    <a:pt x="771" y="160"/>
                    <a:pt x="780" y="157"/>
                    <a:pt x="787" y="157"/>
                  </a:cubicBezTo>
                  <a:cubicBezTo>
                    <a:pt x="785" y="159"/>
                    <a:pt x="783" y="161"/>
                    <a:pt x="781" y="163"/>
                  </a:cubicBezTo>
                  <a:cubicBezTo>
                    <a:pt x="777" y="161"/>
                    <a:pt x="767" y="162"/>
                    <a:pt x="767" y="163"/>
                  </a:cubicBezTo>
                  <a:cubicBezTo>
                    <a:pt x="768" y="163"/>
                    <a:pt x="765" y="161"/>
                    <a:pt x="759" y="161"/>
                  </a:cubicBezTo>
                  <a:cubicBezTo>
                    <a:pt x="754" y="160"/>
                    <a:pt x="748" y="160"/>
                    <a:pt x="743" y="162"/>
                  </a:cubicBezTo>
                  <a:cubicBezTo>
                    <a:pt x="744" y="163"/>
                    <a:pt x="749" y="163"/>
                    <a:pt x="753" y="163"/>
                  </a:cubicBezTo>
                  <a:cubicBezTo>
                    <a:pt x="757" y="163"/>
                    <a:pt x="760" y="164"/>
                    <a:pt x="756" y="168"/>
                  </a:cubicBezTo>
                  <a:cubicBezTo>
                    <a:pt x="763" y="164"/>
                    <a:pt x="764" y="168"/>
                    <a:pt x="772" y="166"/>
                  </a:cubicBezTo>
                  <a:cubicBezTo>
                    <a:pt x="765" y="169"/>
                    <a:pt x="771" y="171"/>
                    <a:pt x="766" y="175"/>
                  </a:cubicBezTo>
                  <a:cubicBezTo>
                    <a:pt x="770" y="174"/>
                    <a:pt x="773" y="173"/>
                    <a:pt x="777" y="172"/>
                  </a:cubicBezTo>
                  <a:cubicBezTo>
                    <a:pt x="778" y="173"/>
                    <a:pt x="761" y="177"/>
                    <a:pt x="771" y="180"/>
                  </a:cubicBezTo>
                  <a:cubicBezTo>
                    <a:pt x="773" y="179"/>
                    <a:pt x="777" y="179"/>
                    <a:pt x="780" y="179"/>
                  </a:cubicBezTo>
                  <a:cubicBezTo>
                    <a:pt x="784" y="178"/>
                    <a:pt x="787" y="178"/>
                    <a:pt x="787" y="176"/>
                  </a:cubicBezTo>
                  <a:cubicBezTo>
                    <a:pt x="787" y="177"/>
                    <a:pt x="787" y="177"/>
                    <a:pt x="787" y="177"/>
                  </a:cubicBezTo>
                  <a:cubicBezTo>
                    <a:pt x="795" y="178"/>
                    <a:pt x="791" y="171"/>
                    <a:pt x="801" y="174"/>
                  </a:cubicBezTo>
                  <a:cubicBezTo>
                    <a:pt x="801" y="172"/>
                    <a:pt x="799" y="170"/>
                    <a:pt x="795" y="171"/>
                  </a:cubicBezTo>
                  <a:cubicBezTo>
                    <a:pt x="792" y="171"/>
                    <a:pt x="792" y="174"/>
                    <a:pt x="785" y="175"/>
                  </a:cubicBezTo>
                  <a:cubicBezTo>
                    <a:pt x="783" y="171"/>
                    <a:pt x="793" y="175"/>
                    <a:pt x="789" y="170"/>
                  </a:cubicBezTo>
                  <a:cubicBezTo>
                    <a:pt x="788" y="168"/>
                    <a:pt x="783" y="169"/>
                    <a:pt x="780" y="169"/>
                  </a:cubicBezTo>
                  <a:cubicBezTo>
                    <a:pt x="776" y="169"/>
                    <a:pt x="774" y="170"/>
                    <a:pt x="776" y="166"/>
                  </a:cubicBezTo>
                  <a:cubicBezTo>
                    <a:pt x="779" y="166"/>
                    <a:pt x="782" y="166"/>
                    <a:pt x="785" y="167"/>
                  </a:cubicBezTo>
                  <a:cubicBezTo>
                    <a:pt x="785" y="162"/>
                    <a:pt x="791" y="163"/>
                    <a:pt x="791" y="159"/>
                  </a:cubicBezTo>
                  <a:cubicBezTo>
                    <a:pt x="797" y="158"/>
                    <a:pt x="802" y="163"/>
                    <a:pt x="808" y="160"/>
                  </a:cubicBezTo>
                  <a:cubicBezTo>
                    <a:pt x="811" y="158"/>
                    <a:pt x="807" y="152"/>
                    <a:pt x="817" y="156"/>
                  </a:cubicBezTo>
                  <a:cubicBezTo>
                    <a:pt x="820" y="159"/>
                    <a:pt x="827" y="162"/>
                    <a:pt x="835" y="164"/>
                  </a:cubicBezTo>
                  <a:cubicBezTo>
                    <a:pt x="842" y="166"/>
                    <a:pt x="850" y="168"/>
                    <a:pt x="854" y="169"/>
                  </a:cubicBezTo>
                  <a:cubicBezTo>
                    <a:pt x="863" y="168"/>
                    <a:pt x="863" y="168"/>
                    <a:pt x="863" y="168"/>
                  </a:cubicBezTo>
                  <a:cubicBezTo>
                    <a:pt x="863" y="165"/>
                    <a:pt x="848" y="164"/>
                    <a:pt x="854" y="163"/>
                  </a:cubicBezTo>
                  <a:cubicBezTo>
                    <a:pt x="858" y="163"/>
                    <a:pt x="862" y="164"/>
                    <a:pt x="866" y="165"/>
                  </a:cubicBezTo>
                  <a:cubicBezTo>
                    <a:pt x="865" y="166"/>
                    <a:pt x="865" y="166"/>
                    <a:pt x="865" y="166"/>
                  </a:cubicBezTo>
                  <a:cubicBezTo>
                    <a:pt x="868" y="168"/>
                    <a:pt x="873" y="167"/>
                    <a:pt x="877" y="168"/>
                  </a:cubicBezTo>
                  <a:cubicBezTo>
                    <a:pt x="872" y="169"/>
                    <a:pt x="864" y="166"/>
                    <a:pt x="864" y="170"/>
                  </a:cubicBezTo>
                  <a:cubicBezTo>
                    <a:pt x="870" y="173"/>
                    <a:pt x="870" y="175"/>
                    <a:pt x="875" y="175"/>
                  </a:cubicBezTo>
                  <a:cubicBezTo>
                    <a:pt x="874" y="175"/>
                    <a:pt x="873" y="175"/>
                    <a:pt x="873" y="176"/>
                  </a:cubicBezTo>
                  <a:cubicBezTo>
                    <a:pt x="883" y="181"/>
                    <a:pt x="885" y="175"/>
                    <a:pt x="888" y="174"/>
                  </a:cubicBezTo>
                  <a:cubicBezTo>
                    <a:pt x="901" y="173"/>
                    <a:pt x="879" y="166"/>
                    <a:pt x="881" y="162"/>
                  </a:cubicBezTo>
                  <a:cubicBezTo>
                    <a:pt x="893" y="165"/>
                    <a:pt x="904" y="168"/>
                    <a:pt x="915" y="171"/>
                  </a:cubicBezTo>
                  <a:cubicBezTo>
                    <a:pt x="911" y="171"/>
                    <a:pt x="908" y="172"/>
                    <a:pt x="909" y="174"/>
                  </a:cubicBezTo>
                  <a:cubicBezTo>
                    <a:pt x="916" y="178"/>
                    <a:pt x="908" y="177"/>
                    <a:pt x="919" y="181"/>
                  </a:cubicBezTo>
                  <a:cubicBezTo>
                    <a:pt x="920" y="175"/>
                    <a:pt x="934" y="182"/>
                    <a:pt x="943" y="182"/>
                  </a:cubicBezTo>
                  <a:cubicBezTo>
                    <a:pt x="946" y="186"/>
                    <a:pt x="946" y="187"/>
                    <a:pt x="938" y="184"/>
                  </a:cubicBezTo>
                  <a:cubicBezTo>
                    <a:pt x="938" y="188"/>
                    <a:pt x="949" y="190"/>
                    <a:pt x="953" y="192"/>
                  </a:cubicBezTo>
                  <a:cubicBezTo>
                    <a:pt x="955" y="192"/>
                    <a:pt x="959" y="193"/>
                    <a:pt x="962" y="193"/>
                  </a:cubicBezTo>
                  <a:cubicBezTo>
                    <a:pt x="959" y="190"/>
                    <a:pt x="962" y="188"/>
                    <a:pt x="969" y="189"/>
                  </a:cubicBezTo>
                  <a:cubicBezTo>
                    <a:pt x="970" y="189"/>
                    <a:pt x="970" y="189"/>
                    <a:pt x="970" y="189"/>
                  </a:cubicBezTo>
                  <a:cubicBezTo>
                    <a:pt x="959" y="183"/>
                    <a:pt x="943" y="173"/>
                    <a:pt x="934" y="174"/>
                  </a:cubicBezTo>
                  <a:cubicBezTo>
                    <a:pt x="937" y="173"/>
                    <a:pt x="937" y="173"/>
                    <a:pt x="937" y="173"/>
                  </a:cubicBezTo>
                  <a:cubicBezTo>
                    <a:pt x="925" y="164"/>
                    <a:pt x="906" y="169"/>
                    <a:pt x="902" y="160"/>
                  </a:cubicBezTo>
                  <a:cubicBezTo>
                    <a:pt x="904" y="157"/>
                    <a:pt x="900" y="158"/>
                    <a:pt x="901" y="154"/>
                  </a:cubicBezTo>
                  <a:cubicBezTo>
                    <a:pt x="890" y="154"/>
                    <a:pt x="890" y="154"/>
                    <a:pt x="890" y="154"/>
                  </a:cubicBezTo>
                  <a:cubicBezTo>
                    <a:pt x="893" y="153"/>
                    <a:pt x="893" y="153"/>
                    <a:pt x="893" y="153"/>
                  </a:cubicBezTo>
                  <a:cubicBezTo>
                    <a:pt x="887" y="151"/>
                    <a:pt x="882" y="150"/>
                    <a:pt x="876" y="148"/>
                  </a:cubicBezTo>
                  <a:cubicBezTo>
                    <a:pt x="877" y="147"/>
                    <a:pt x="877" y="147"/>
                    <a:pt x="877" y="147"/>
                  </a:cubicBezTo>
                  <a:cubicBezTo>
                    <a:pt x="867" y="149"/>
                    <a:pt x="860" y="150"/>
                    <a:pt x="854" y="151"/>
                  </a:cubicBezTo>
                  <a:cubicBezTo>
                    <a:pt x="854" y="153"/>
                    <a:pt x="854" y="153"/>
                    <a:pt x="851" y="154"/>
                  </a:cubicBezTo>
                  <a:cubicBezTo>
                    <a:pt x="848" y="154"/>
                    <a:pt x="846" y="154"/>
                    <a:pt x="844" y="153"/>
                  </a:cubicBezTo>
                  <a:cubicBezTo>
                    <a:pt x="844" y="153"/>
                    <a:pt x="844" y="153"/>
                    <a:pt x="844" y="153"/>
                  </a:cubicBezTo>
                  <a:cubicBezTo>
                    <a:pt x="844" y="153"/>
                    <a:pt x="844" y="153"/>
                    <a:pt x="844" y="153"/>
                  </a:cubicBezTo>
                  <a:cubicBezTo>
                    <a:pt x="840" y="151"/>
                    <a:pt x="838" y="148"/>
                    <a:pt x="833" y="146"/>
                  </a:cubicBezTo>
                  <a:cubicBezTo>
                    <a:pt x="839" y="147"/>
                    <a:pt x="844" y="148"/>
                    <a:pt x="849" y="149"/>
                  </a:cubicBezTo>
                  <a:cubicBezTo>
                    <a:pt x="851" y="147"/>
                    <a:pt x="851" y="143"/>
                    <a:pt x="843" y="139"/>
                  </a:cubicBezTo>
                  <a:cubicBezTo>
                    <a:pt x="847" y="140"/>
                    <a:pt x="849" y="138"/>
                    <a:pt x="845" y="136"/>
                  </a:cubicBezTo>
                  <a:cubicBezTo>
                    <a:pt x="844" y="137"/>
                    <a:pt x="833" y="136"/>
                    <a:pt x="837" y="139"/>
                  </a:cubicBezTo>
                  <a:cubicBezTo>
                    <a:pt x="829" y="138"/>
                    <a:pt x="819" y="134"/>
                    <a:pt x="807" y="132"/>
                  </a:cubicBezTo>
                  <a:cubicBezTo>
                    <a:pt x="796" y="129"/>
                    <a:pt x="782" y="129"/>
                    <a:pt x="770" y="133"/>
                  </a:cubicBezTo>
                  <a:cubicBezTo>
                    <a:pt x="779" y="130"/>
                    <a:pt x="775" y="129"/>
                    <a:pt x="772" y="129"/>
                  </a:cubicBezTo>
                  <a:cubicBezTo>
                    <a:pt x="768" y="129"/>
                    <a:pt x="765" y="128"/>
                    <a:pt x="775" y="127"/>
                  </a:cubicBezTo>
                  <a:cubicBezTo>
                    <a:pt x="768" y="125"/>
                    <a:pt x="765" y="127"/>
                    <a:pt x="762" y="129"/>
                  </a:cubicBezTo>
                  <a:cubicBezTo>
                    <a:pt x="759" y="131"/>
                    <a:pt x="756" y="133"/>
                    <a:pt x="750" y="134"/>
                  </a:cubicBezTo>
                  <a:cubicBezTo>
                    <a:pt x="748" y="133"/>
                    <a:pt x="757" y="133"/>
                    <a:pt x="760" y="129"/>
                  </a:cubicBezTo>
                  <a:cubicBezTo>
                    <a:pt x="748" y="130"/>
                    <a:pt x="739" y="134"/>
                    <a:pt x="730" y="138"/>
                  </a:cubicBezTo>
                  <a:cubicBezTo>
                    <a:pt x="721" y="142"/>
                    <a:pt x="713" y="147"/>
                    <a:pt x="702" y="149"/>
                  </a:cubicBezTo>
                  <a:cubicBezTo>
                    <a:pt x="700" y="146"/>
                    <a:pt x="700" y="146"/>
                    <a:pt x="700" y="146"/>
                  </a:cubicBezTo>
                  <a:lnTo>
                    <a:pt x="688" y="151"/>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6" name="Freeform 1473"/>
            <p:cNvSpPr>
              <a:spLocks/>
            </p:cNvSpPr>
            <p:nvPr/>
          </p:nvSpPr>
          <p:spPr bwMode="auto">
            <a:xfrm>
              <a:off x="3164" y="2681"/>
              <a:ext cx="222" cy="336"/>
            </a:xfrm>
            <a:custGeom>
              <a:avLst/>
              <a:gdLst>
                <a:gd name="T0" fmla="*/ 83 w 98"/>
                <a:gd name="T1" fmla="*/ 113 h 148"/>
                <a:gd name="T2" fmla="*/ 81 w 98"/>
                <a:gd name="T3" fmla="*/ 118 h 148"/>
                <a:gd name="T4" fmla="*/ 74 w 98"/>
                <a:gd name="T5" fmla="*/ 122 h 148"/>
                <a:gd name="T6" fmla="*/ 71 w 98"/>
                <a:gd name="T7" fmla="*/ 119 h 148"/>
                <a:gd name="T8" fmla="*/ 76 w 98"/>
                <a:gd name="T9" fmla="*/ 125 h 148"/>
                <a:gd name="T10" fmla="*/ 67 w 98"/>
                <a:gd name="T11" fmla="*/ 124 h 148"/>
                <a:gd name="T12" fmla="*/ 68 w 98"/>
                <a:gd name="T13" fmla="*/ 116 h 148"/>
                <a:gd name="T14" fmla="*/ 62 w 98"/>
                <a:gd name="T15" fmla="*/ 124 h 148"/>
                <a:gd name="T16" fmla="*/ 56 w 98"/>
                <a:gd name="T17" fmla="*/ 133 h 148"/>
                <a:gd name="T18" fmla="*/ 67 w 98"/>
                <a:gd name="T19" fmla="*/ 128 h 148"/>
                <a:gd name="T20" fmla="*/ 58 w 98"/>
                <a:gd name="T21" fmla="*/ 142 h 148"/>
                <a:gd name="T22" fmla="*/ 67 w 98"/>
                <a:gd name="T23" fmla="*/ 145 h 148"/>
                <a:gd name="T24" fmla="*/ 66 w 98"/>
                <a:gd name="T25" fmla="*/ 146 h 148"/>
                <a:gd name="T26" fmla="*/ 66 w 98"/>
                <a:gd name="T27" fmla="*/ 148 h 148"/>
                <a:gd name="T28" fmla="*/ 67 w 98"/>
                <a:gd name="T29" fmla="*/ 147 h 148"/>
                <a:gd name="T30" fmla="*/ 72 w 98"/>
                <a:gd name="T31" fmla="*/ 147 h 148"/>
                <a:gd name="T32" fmla="*/ 87 w 98"/>
                <a:gd name="T33" fmla="*/ 134 h 148"/>
                <a:gd name="T34" fmla="*/ 84 w 98"/>
                <a:gd name="T35" fmla="*/ 129 h 148"/>
                <a:gd name="T36" fmla="*/ 90 w 98"/>
                <a:gd name="T37" fmla="*/ 119 h 148"/>
                <a:gd name="T38" fmla="*/ 91 w 98"/>
                <a:gd name="T39" fmla="*/ 114 h 148"/>
                <a:gd name="T40" fmla="*/ 92 w 98"/>
                <a:gd name="T41" fmla="*/ 112 h 148"/>
                <a:gd name="T42" fmla="*/ 95 w 98"/>
                <a:gd name="T43" fmla="*/ 115 h 148"/>
                <a:gd name="T44" fmla="*/ 96 w 98"/>
                <a:gd name="T45" fmla="*/ 109 h 148"/>
                <a:gd name="T46" fmla="*/ 95 w 98"/>
                <a:gd name="T47" fmla="*/ 106 h 148"/>
                <a:gd name="T48" fmla="*/ 97 w 98"/>
                <a:gd name="T49" fmla="*/ 94 h 148"/>
                <a:gd name="T50" fmla="*/ 96 w 98"/>
                <a:gd name="T51" fmla="*/ 77 h 148"/>
                <a:gd name="T52" fmla="*/ 97 w 98"/>
                <a:gd name="T53" fmla="*/ 74 h 148"/>
                <a:gd name="T54" fmla="*/ 95 w 98"/>
                <a:gd name="T55" fmla="*/ 73 h 148"/>
                <a:gd name="T56" fmla="*/ 89 w 98"/>
                <a:gd name="T57" fmla="*/ 57 h 148"/>
                <a:gd name="T58" fmla="*/ 81 w 98"/>
                <a:gd name="T59" fmla="*/ 44 h 148"/>
                <a:gd name="T60" fmla="*/ 62 w 98"/>
                <a:gd name="T61" fmla="*/ 26 h 148"/>
                <a:gd name="T62" fmla="*/ 40 w 98"/>
                <a:gd name="T63" fmla="*/ 13 h 148"/>
                <a:gd name="T64" fmla="*/ 6 w 98"/>
                <a:gd name="T65" fmla="*/ 0 h 148"/>
                <a:gd name="T66" fmla="*/ 23 w 98"/>
                <a:gd name="T67" fmla="*/ 10 h 148"/>
                <a:gd name="T68" fmla="*/ 20 w 98"/>
                <a:gd name="T69" fmla="*/ 12 h 148"/>
                <a:gd name="T70" fmla="*/ 22 w 98"/>
                <a:gd name="T71" fmla="*/ 17 h 148"/>
                <a:gd name="T72" fmla="*/ 7 w 98"/>
                <a:gd name="T73" fmla="*/ 12 h 148"/>
                <a:gd name="T74" fmla="*/ 0 w 98"/>
                <a:gd name="T75" fmla="*/ 19 h 148"/>
                <a:gd name="T76" fmla="*/ 20 w 98"/>
                <a:gd name="T77" fmla="*/ 22 h 148"/>
                <a:gd name="T78" fmla="*/ 39 w 98"/>
                <a:gd name="T79" fmla="*/ 25 h 148"/>
                <a:gd name="T80" fmla="*/ 35 w 98"/>
                <a:gd name="T81" fmla="*/ 30 h 148"/>
                <a:gd name="T82" fmla="*/ 32 w 98"/>
                <a:gd name="T83" fmla="*/ 29 h 148"/>
                <a:gd name="T84" fmla="*/ 41 w 98"/>
                <a:gd name="T85" fmla="*/ 35 h 148"/>
                <a:gd name="T86" fmla="*/ 50 w 98"/>
                <a:gd name="T87" fmla="*/ 37 h 148"/>
                <a:gd name="T88" fmla="*/ 45 w 98"/>
                <a:gd name="T89" fmla="*/ 39 h 148"/>
                <a:gd name="T90" fmla="*/ 58 w 98"/>
                <a:gd name="T91" fmla="*/ 45 h 148"/>
                <a:gd name="T92" fmla="*/ 69 w 98"/>
                <a:gd name="T93" fmla="*/ 55 h 148"/>
                <a:gd name="T94" fmla="*/ 68 w 98"/>
                <a:gd name="T95" fmla="*/ 55 h 148"/>
                <a:gd name="T96" fmla="*/ 77 w 98"/>
                <a:gd name="T97" fmla="*/ 64 h 148"/>
                <a:gd name="T98" fmla="*/ 80 w 98"/>
                <a:gd name="T99" fmla="*/ 69 h 148"/>
                <a:gd name="T100" fmla="*/ 82 w 98"/>
                <a:gd name="T101" fmla="*/ 76 h 148"/>
                <a:gd name="T102" fmla="*/ 84 w 98"/>
                <a:gd name="T103" fmla="*/ 82 h 148"/>
                <a:gd name="T104" fmla="*/ 84 w 98"/>
                <a:gd name="T105" fmla="*/ 92 h 148"/>
                <a:gd name="T106" fmla="*/ 79 w 98"/>
                <a:gd name="T107" fmla="*/ 79 h 148"/>
                <a:gd name="T108" fmla="*/ 80 w 98"/>
                <a:gd name="T109" fmla="*/ 89 h 148"/>
                <a:gd name="T110" fmla="*/ 81 w 98"/>
                <a:gd name="T111" fmla="*/ 97 h 148"/>
                <a:gd name="T112" fmla="*/ 77 w 98"/>
                <a:gd name="T113" fmla="*/ 92 h 148"/>
                <a:gd name="T114" fmla="*/ 77 w 98"/>
                <a:gd name="T115" fmla="*/ 105 h 148"/>
                <a:gd name="T116" fmla="*/ 75 w 98"/>
                <a:gd name="T117" fmla="*/ 114 h 148"/>
                <a:gd name="T118" fmla="*/ 83 w 98"/>
                <a:gd name="T119" fmla="*/ 11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48">
                  <a:moveTo>
                    <a:pt x="83" y="113"/>
                  </a:moveTo>
                  <a:cubicBezTo>
                    <a:pt x="84" y="114"/>
                    <a:pt x="83" y="116"/>
                    <a:pt x="81" y="118"/>
                  </a:cubicBezTo>
                  <a:cubicBezTo>
                    <a:pt x="79" y="120"/>
                    <a:pt x="76" y="122"/>
                    <a:pt x="74" y="122"/>
                  </a:cubicBezTo>
                  <a:cubicBezTo>
                    <a:pt x="73" y="121"/>
                    <a:pt x="75" y="117"/>
                    <a:pt x="71" y="119"/>
                  </a:cubicBezTo>
                  <a:cubicBezTo>
                    <a:pt x="72" y="121"/>
                    <a:pt x="74" y="123"/>
                    <a:pt x="76" y="125"/>
                  </a:cubicBezTo>
                  <a:cubicBezTo>
                    <a:pt x="70" y="129"/>
                    <a:pt x="67" y="127"/>
                    <a:pt x="67" y="124"/>
                  </a:cubicBezTo>
                  <a:cubicBezTo>
                    <a:pt x="67" y="122"/>
                    <a:pt x="68" y="117"/>
                    <a:pt x="68" y="116"/>
                  </a:cubicBezTo>
                  <a:cubicBezTo>
                    <a:pt x="64" y="119"/>
                    <a:pt x="63" y="122"/>
                    <a:pt x="62" y="124"/>
                  </a:cubicBezTo>
                  <a:cubicBezTo>
                    <a:pt x="61" y="126"/>
                    <a:pt x="60" y="129"/>
                    <a:pt x="56" y="133"/>
                  </a:cubicBezTo>
                  <a:cubicBezTo>
                    <a:pt x="60" y="131"/>
                    <a:pt x="64" y="129"/>
                    <a:pt x="67" y="128"/>
                  </a:cubicBezTo>
                  <a:cubicBezTo>
                    <a:pt x="75" y="129"/>
                    <a:pt x="65" y="136"/>
                    <a:pt x="58" y="142"/>
                  </a:cubicBezTo>
                  <a:cubicBezTo>
                    <a:pt x="66" y="139"/>
                    <a:pt x="67" y="141"/>
                    <a:pt x="67" y="145"/>
                  </a:cubicBezTo>
                  <a:cubicBezTo>
                    <a:pt x="66" y="146"/>
                    <a:pt x="66" y="146"/>
                    <a:pt x="66" y="146"/>
                  </a:cubicBezTo>
                  <a:cubicBezTo>
                    <a:pt x="66" y="148"/>
                    <a:pt x="66" y="148"/>
                    <a:pt x="66" y="148"/>
                  </a:cubicBezTo>
                  <a:cubicBezTo>
                    <a:pt x="67" y="147"/>
                    <a:pt x="67" y="147"/>
                    <a:pt x="67" y="147"/>
                  </a:cubicBezTo>
                  <a:cubicBezTo>
                    <a:pt x="68" y="147"/>
                    <a:pt x="69" y="147"/>
                    <a:pt x="72" y="147"/>
                  </a:cubicBezTo>
                  <a:cubicBezTo>
                    <a:pt x="75" y="140"/>
                    <a:pt x="85" y="137"/>
                    <a:pt x="87" y="134"/>
                  </a:cubicBezTo>
                  <a:cubicBezTo>
                    <a:pt x="80" y="135"/>
                    <a:pt x="81" y="132"/>
                    <a:pt x="84" y="129"/>
                  </a:cubicBezTo>
                  <a:cubicBezTo>
                    <a:pt x="87" y="125"/>
                    <a:pt x="91" y="121"/>
                    <a:pt x="90" y="119"/>
                  </a:cubicBezTo>
                  <a:cubicBezTo>
                    <a:pt x="91" y="117"/>
                    <a:pt x="91" y="116"/>
                    <a:pt x="91" y="114"/>
                  </a:cubicBezTo>
                  <a:cubicBezTo>
                    <a:pt x="92" y="112"/>
                    <a:pt x="92" y="112"/>
                    <a:pt x="92" y="112"/>
                  </a:cubicBezTo>
                  <a:cubicBezTo>
                    <a:pt x="93" y="112"/>
                    <a:pt x="94" y="113"/>
                    <a:pt x="95" y="115"/>
                  </a:cubicBezTo>
                  <a:cubicBezTo>
                    <a:pt x="95" y="114"/>
                    <a:pt x="96" y="112"/>
                    <a:pt x="96" y="109"/>
                  </a:cubicBezTo>
                  <a:cubicBezTo>
                    <a:pt x="96" y="107"/>
                    <a:pt x="96" y="105"/>
                    <a:pt x="95" y="106"/>
                  </a:cubicBezTo>
                  <a:cubicBezTo>
                    <a:pt x="96" y="102"/>
                    <a:pt x="97" y="99"/>
                    <a:pt x="97" y="94"/>
                  </a:cubicBezTo>
                  <a:cubicBezTo>
                    <a:pt x="98" y="89"/>
                    <a:pt x="97" y="83"/>
                    <a:pt x="96" y="77"/>
                  </a:cubicBezTo>
                  <a:cubicBezTo>
                    <a:pt x="96" y="76"/>
                    <a:pt x="97" y="75"/>
                    <a:pt x="97" y="74"/>
                  </a:cubicBezTo>
                  <a:cubicBezTo>
                    <a:pt x="96" y="73"/>
                    <a:pt x="96" y="73"/>
                    <a:pt x="95" y="73"/>
                  </a:cubicBezTo>
                  <a:cubicBezTo>
                    <a:pt x="94" y="67"/>
                    <a:pt x="92" y="62"/>
                    <a:pt x="89" y="57"/>
                  </a:cubicBezTo>
                  <a:cubicBezTo>
                    <a:pt x="87" y="52"/>
                    <a:pt x="84" y="48"/>
                    <a:pt x="81" y="44"/>
                  </a:cubicBezTo>
                  <a:cubicBezTo>
                    <a:pt x="75" y="37"/>
                    <a:pt x="68" y="31"/>
                    <a:pt x="62" y="26"/>
                  </a:cubicBezTo>
                  <a:cubicBezTo>
                    <a:pt x="55" y="21"/>
                    <a:pt x="48" y="17"/>
                    <a:pt x="40" y="13"/>
                  </a:cubicBezTo>
                  <a:cubicBezTo>
                    <a:pt x="31" y="8"/>
                    <a:pt x="21" y="4"/>
                    <a:pt x="6" y="0"/>
                  </a:cubicBezTo>
                  <a:cubicBezTo>
                    <a:pt x="14" y="3"/>
                    <a:pt x="18" y="7"/>
                    <a:pt x="23" y="10"/>
                  </a:cubicBezTo>
                  <a:cubicBezTo>
                    <a:pt x="14" y="10"/>
                    <a:pt x="17" y="11"/>
                    <a:pt x="20" y="12"/>
                  </a:cubicBezTo>
                  <a:cubicBezTo>
                    <a:pt x="23" y="14"/>
                    <a:pt x="26" y="16"/>
                    <a:pt x="22" y="17"/>
                  </a:cubicBezTo>
                  <a:cubicBezTo>
                    <a:pt x="15" y="17"/>
                    <a:pt x="10" y="14"/>
                    <a:pt x="7" y="12"/>
                  </a:cubicBezTo>
                  <a:cubicBezTo>
                    <a:pt x="2" y="13"/>
                    <a:pt x="5" y="17"/>
                    <a:pt x="0" y="19"/>
                  </a:cubicBezTo>
                  <a:cubicBezTo>
                    <a:pt x="6" y="22"/>
                    <a:pt x="13" y="22"/>
                    <a:pt x="20" y="22"/>
                  </a:cubicBezTo>
                  <a:cubicBezTo>
                    <a:pt x="27" y="22"/>
                    <a:pt x="34" y="22"/>
                    <a:pt x="39" y="25"/>
                  </a:cubicBezTo>
                  <a:cubicBezTo>
                    <a:pt x="34" y="27"/>
                    <a:pt x="27" y="27"/>
                    <a:pt x="35" y="30"/>
                  </a:cubicBezTo>
                  <a:cubicBezTo>
                    <a:pt x="32" y="29"/>
                    <a:pt x="32" y="29"/>
                    <a:pt x="32" y="29"/>
                  </a:cubicBezTo>
                  <a:cubicBezTo>
                    <a:pt x="40" y="31"/>
                    <a:pt x="40" y="33"/>
                    <a:pt x="41" y="35"/>
                  </a:cubicBezTo>
                  <a:cubicBezTo>
                    <a:pt x="41" y="36"/>
                    <a:pt x="42" y="37"/>
                    <a:pt x="50" y="37"/>
                  </a:cubicBezTo>
                  <a:cubicBezTo>
                    <a:pt x="45" y="39"/>
                    <a:pt x="45" y="39"/>
                    <a:pt x="45" y="39"/>
                  </a:cubicBezTo>
                  <a:cubicBezTo>
                    <a:pt x="49" y="40"/>
                    <a:pt x="54" y="42"/>
                    <a:pt x="58" y="45"/>
                  </a:cubicBezTo>
                  <a:cubicBezTo>
                    <a:pt x="63" y="48"/>
                    <a:pt x="66" y="52"/>
                    <a:pt x="69" y="55"/>
                  </a:cubicBezTo>
                  <a:cubicBezTo>
                    <a:pt x="68" y="55"/>
                    <a:pt x="68" y="55"/>
                    <a:pt x="68" y="55"/>
                  </a:cubicBezTo>
                  <a:cubicBezTo>
                    <a:pt x="73" y="59"/>
                    <a:pt x="75" y="62"/>
                    <a:pt x="77" y="64"/>
                  </a:cubicBezTo>
                  <a:cubicBezTo>
                    <a:pt x="79" y="66"/>
                    <a:pt x="79" y="68"/>
                    <a:pt x="80" y="69"/>
                  </a:cubicBezTo>
                  <a:cubicBezTo>
                    <a:pt x="81" y="71"/>
                    <a:pt x="81" y="73"/>
                    <a:pt x="82" y="76"/>
                  </a:cubicBezTo>
                  <a:cubicBezTo>
                    <a:pt x="83" y="78"/>
                    <a:pt x="83" y="80"/>
                    <a:pt x="84" y="82"/>
                  </a:cubicBezTo>
                  <a:cubicBezTo>
                    <a:pt x="84" y="85"/>
                    <a:pt x="85" y="88"/>
                    <a:pt x="84" y="92"/>
                  </a:cubicBezTo>
                  <a:cubicBezTo>
                    <a:pt x="83" y="88"/>
                    <a:pt x="81" y="83"/>
                    <a:pt x="79" y="79"/>
                  </a:cubicBezTo>
                  <a:cubicBezTo>
                    <a:pt x="79" y="84"/>
                    <a:pt x="80" y="87"/>
                    <a:pt x="80" y="89"/>
                  </a:cubicBezTo>
                  <a:cubicBezTo>
                    <a:pt x="81" y="92"/>
                    <a:pt x="82" y="94"/>
                    <a:pt x="81" y="97"/>
                  </a:cubicBezTo>
                  <a:cubicBezTo>
                    <a:pt x="80" y="96"/>
                    <a:pt x="77" y="98"/>
                    <a:pt x="77" y="92"/>
                  </a:cubicBezTo>
                  <a:cubicBezTo>
                    <a:pt x="78" y="98"/>
                    <a:pt x="77" y="102"/>
                    <a:pt x="77" y="105"/>
                  </a:cubicBezTo>
                  <a:cubicBezTo>
                    <a:pt x="75" y="114"/>
                    <a:pt x="75" y="114"/>
                    <a:pt x="75" y="114"/>
                  </a:cubicBezTo>
                  <a:cubicBezTo>
                    <a:pt x="77" y="118"/>
                    <a:pt x="80" y="114"/>
                    <a:pt x="83" y="113"/>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7" name="Freeform 1475"/>
            <p:cNvSpPr>
              <a:spLocks/>
            </p:cNvSpPr>
            <p:nvPr/>
          </p:nvSpPr>
          <p:spPr bwMode="auto">
            <a:xfrm>
              <a:off x="2794" y="2874"/>
              <a:ext cx="156" cy="50"/>
            </a:xfrm>
            <a:custGeom>
              <a:avLst/>
              <a:gdLst>
                <a:gd name="T0" fmla="*/ 12 w 69"/>
                <a:gd name="T1" fmla="*/ 18 h 22"/>
                <a:gd name="T2" fmla="*/ 20 w 69"/>
                <a:gd name="T3" fmla="*/ 15 h 22"/>
                <a:gd name="T4" fmla="*/ 23 w 69"/>
                <a:gd name="T5" fmla="*/ 13 h 22"/>
                <a:gd name="T6" fmla="*/ 34 w 69"/>
                <a:gd name="T7" fmla="*/ 9 h 22"/>
                <a:gd name="T8" fmla="*/ 40 w 69"/>
                <a:gd name="T9" fmla="*/ 9 h 22"/>
                <a:gd name="T10" fmla="*/ 28 w 69"/>
                <a:gd name="T11" fmla="*/ 13 h 22"/>
                <a:gd name="T12" fmla="*/ 42 w 69"/>
                <a:gd name="T13" fmla="*/ 8 h 22"/>
                <a:gd name="T14" fmla="*/ 69 w 69"/>
                <a:gd name="T15" fmla="*/ 2 h 22"/>
                <a:gd name="T16" fmla="*/ 59 w 69"/>
                <a:gd name="T17" fmla="*/ 1 h 22"/>
                <a:gd name="T18" fmla="*/ 43 w 69"/>
                <a:gd name="T19" fmla="*/ 3 h 22"/>
                <a:gd name="T20" fmla="*/ 24 w 69"/>
                <a:gd name="T21" fmla="*/ 11 h 22"/>
                <a:gd name="T22" fmla="*/ 4 w 69"/>
                <a:gd name="T23" fmla="*/ 20 h 22"/>
                <a:gd name="T24" fmla="*/ 12 w 69"/>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2">
                  <a:moveTo>
                    <a:pt x="12" y="18"/>
                  </a:moveTo>
                  <a:cubicBezTo>
                    <a:pt x="15" y="17"/>
                    <a:pt x="17" y="16"/>
                    <a:pt x="20" y="15"/>
                  </a:cubicBezTo>
                  <a:cubicBezTo>
                    <a:pt x="22" y="14"/>
                    <a:pt x="24" y="14"/>
                    <a:pt x="23" y="13"/>
                  </a:cubicBezTo>
                  <a:cubicBezTo>
                    <a:pt x="26" y="12"/>
                    <a:pt x="31" y="10"/>
                    <a:pt x="34" y="9"/>
                  </a:cubicBezTo>
                  <a:cubicBezTo>
                    <a:pt x="37" y="8"/>
                    <a:pt x="40" y="8"/>
                    <a:pt x="40" y="9"/>
                  </a:cubicBezTo>
                  <a:cubicBezTo>
                    <a:pt x="33" y="11"/>
                    <a:pt x="33" y="10"/>
                    <a:pt x="28" y="13"/>
                  </a:cubicBezTo>
                  <a:cubicBezTo>
                    <a:pt x="37" y="10"/>
                    <a:pt x="32" y="12"/>
                    <a:pt x="42" y="8"/>
                  </a:cubicBezTo>
                  <a:cubicBezTo>
                    <a:pt x="51" y="6"/>
                    <a:pt x="59" y="4"/>
                    <a:pt x="69" y="2"/>
                  </a:cubicBezTo>
                  <a:cubicBezTo>
                    <a:pt x="64" y="2"/>
                    <a:pt x="63" y="1"/>
                    <a:pt x="59" y="1"/>
                  </a:cubicBezTo>
                  <a:cubicBezTo>
                    <a:pt x="56" y="0"/>
                    <a:pt x="51" y="0"/>
                    <a:pt x="43" y="3"/>
                  </a:cubicBezTo>
                  <a:cubicBezTo>
                    <a:pt x="36" y="5"/>
                    <a:pt x="30" y="8"/>
                    <a:pt x="24" y="11"/>
                  </a:cubicBezTo>
                  <a:cubicBezTo>
                    <a:pt x="4" y="20"/>
                    <a:pt x="4" y="20"/>
                    <a:pt x="4" y="20"/>
                  </a:cubicBezTo>
                  <a:cubicBezTo>
                    <a:pt x="1" y="22"/>
                    <a:pt x="0" y="22"/>
                    <a:pt x="12" y="18"/>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8" name="Freeform 1476"/>
            <p:cNvSpPr>
              <a:spLocks/>
            </p:cNvSpPr>
            <p:nvPr/>
          </p:nvSpPr>
          <p:spPr bwMode="auto">
            <a:xfrm>
              <a:off x="1484" y="2799"/>
              <a:ext cx="173" cy="252"/>
            </a:xfrm>
            <a:custGeom>
              <a:avLst/>
              <a:gdLst>
                <a:gd name="T0" fmla="*/ 23 w 76"/>
                <a:gd name="T1" fmla="*/ 19 h 111"/>
                <a:gd name="T2" fmla="*/ 29 w 76"/>
                <a:gd name="T3" fmla="*/ 13 h 111"/>
                <a:gd name="T4" fmla="*/ 25 w 76"/>
                <a:gd name="T5" fmla="*/ 8 h 111"/>
                <a:gd name="T6" fmla="*/ 22 w 76"/>
                <a:gd name="T7" fmla="*/ 5 h 111"/>
                <a:gd name="T8" fmla="*/ 23 w 76"/>
                <a:gd name="T9" fmla="*/ 8 h 111"/>
                <a:gd name="T10" fmla="*/ 23 w 76"/>
                <a:gd name="T11" fmla="*/ 11 h 111"/>
                <a:gd name="T12" fmla="*/ 20 w 76"/>
                <a:gd name="T13" fmla="*/ 12 h 111"/>
                <a:gd name="T14" fmla="*/ 17 w 76"/>
                <a:gd name="T15" fmla="*/ 19 h 111"/>
                <a:gd name="T16" fmla="*/ 10 w 76"/>
                <a:gd name="T17" fmla="*/ 14 h 111"/>
                <a:gd name="T18" fmla="*/ 9 w 76"/>
                <a:gd name="T19" fmla="*/ 10 h 111"/>
                <a:gd name="T20" fmla="*/ 9 w 76"/>
                <a:gd name="T21" fmla="*/ 9 h 111"/>
                <a:gd name="T22" fmla="*/ 19 w 76"/>
                <a:gd name="T23" fmla="*/ 9 h 111"/>
                <a:gd name="T24" fmla="*/ 16 w 76"/>
                <a:gd name="T25" fmla="*/ 6 h 111"/>
                <a:gd name="T26" fmla="*/ 13 w 76"/>
                <a:gd name="T27" fmla="*/ 7 h 111"/>
                <a:gd name="T28" fmla="*/ 10 w 76"/>
                <a:gd name="T29" fmla="*/ 5 h 111"/>
                <a:gd name="T30" fmla="*/ 11 w 76"/>
                <a:gd name="T31" fmla="*/ 0 h 111"/>
                <a:gd name="T32" fmla="*/ 5 w 76"/>
                <a:gd name="T33" fmla="*/ 4 h 111"/>
                <a:gd name="T34" fmla="*/ 0 w 76"/>
                <a:gd name="T35" fmla="*/ 11 h 111"/>
                <a:gd name="T36" fmla="*/ 2 w 76"/>
                <a:gd name="T37" fmla="*/ 9 h 111"/>
                <a:gd name="T38" fmla="*/ 1 w 76"/>
                <a:gd name="T39" fmla="*/ 10 h 111"/>
                <a:gd name="T40" fmla="*/ 7 w 76"/>
                <a:gd name="T41" fmla="*/ 7 h 111"/>
                <a:gd name="T42" fmla="*/ 6 w 76"/>
                <a:gd name="T43" fmla="*/ 8 h 111"/>
                <a:gd name="T44" fmla="*/ 5 w 76"/>
                <a:gd name="T45" fmla="*/ 9 h 111"/>
                <a:gd name="T46" fmla="*/ 6 w 76"/>
                <a:gd name="T47" fmla="*/ 9 h 111"/>
                <a:gd name="T48" fmla="*/ 6 w 76"/>
                <a:gd name="T49" fmla="*/ 10 h 111"/>
                <a:gd name="T50" fmla="*/ 3 w 76"/>
                <a:gd name="T51" fmla="*/ 11 h 111"/>
                <a:gd name="T52" fmla="*/ 6 w 76"/>
                <a:gd name="T53" fmla="*/ 10 h 111"/>
                <a:gd name="T54" fmla="*/ 8 w 76"/>
                <a:gd name="T55" fmla="*/ 13 h 111"/>
                <a:gd name="T56" fmla="*/ 14 w 76"/>
                <a:gd name="T57" fmla="*/ 21 h 111"/>
                <a:gd name="T58" fmla="*/ 7 w 76"/>
                <a:gd name="T59" fmla="*/ 19 h 111"/>
                <a:gd name="T60" fmla="*/ 16 w 76"/>
                <a:gd name="T61" fmla="*/ 47 h 111"/>
                <a:gd name="T62" fmla="*/ 18 w 76"/>
                <a:gd name="T63" fmla="*/ 45 h 111"/>
                <a:gd name="T64" fmla="*/ 15 w 76"/>
                <a:gd name="T65" fmla="*/ 54 h 111"/>
                <a:gd name="T66" fmla="*/ 20 w 76"/>
                <a:gd name="T67" fmla="*/ 68 h 111"/>
                <a:gd name="T68" fmla="*/ 21 w 76"/>
                <a:gd name="T69" fmla="*/ 73 h 111"/>
                <a:gd name="T70" fmla="*/ 22 w 76"/>
                <a:gd name="T71" fmla="*/ 76 h 111"/>
                <a:gd name="T72" fmla="*/ 23 w 76"/>
                <a:gd name="T73" fmla="*/ 78 h 111"/>
                <a:gd name="T74" fmla="*/ 23 w 76"/>
                <a:gd name="T75" fmla="*/ 79 h 111"/>
                <a:gd name="T76" fmla="*/ 28 w 76"/>
                <a:gd name="T77" fmla="*/ 86 h 111"/>
                <a:gd name="T78" fmla="*/ 71 w 76"/>
                <a:gd name="T79" fmla="*/ 111 h 111"/>
                <a:gd name="T80" fmla="*/ 67 w 76"/>
                <a:gd name="T81" fmla="*/ 107 h 111"/>
                <a:gd name="T82" fmla="*/ 76 w 76"/>
                <a:gd name="T83" fmla="*/ 104 h 111"/>
                <a:gd name="T84" fmla="*/ 64 w 76"/>
                <a:gd name="T85" fmla="*/ 95 h 111"/>
                <a:gd name="T86" fmla="*/ 71 w 76"/>
                <a:gd name="T87" fmla="*/ 88 h 111"/>
                <a:gd name="T88" fmla="*/ 61 w 76"/>
                <a:gd name="T89" fmla="*/ 76 h 111"/>
                <a:gd name="T90" fmla="*/ 55 w 76"/>
                <a:gd name="T91" fmla="*/ 71 h 111"/>
                <a:gd name="T92" fmla="*/ 52 w 76"/>
                <a:gd name="T93" fmla="*/ 68 h 111"/>
                <a:gd name="T94" fmla="*/ 49 w 76"/>
                <a:gd name="T95" fmla="*/ 65 h 111"/>
                <a:gd name="T96" fmla="*/ 27 w 76"/>
                <a:gd name="T97" fmla="*/ 43 h 111"/>
                <a:gd name="T98" fmla="*/ 25 w 76"/>
                <a:gd name="T99" fmla="*/ 21 h 111"/>
                <a:gd name="T100" fmla="*/ 34 w 76"/>
                <a:gd name="T101" fmla="*/ 32 h 111"/>
                <a:gd name="T102" fmla="*/ 31 w 76"/>
                <a:gd name="T103" fmla="*/ 18 h 111"/>
                <a:gd name="T104" fmla="*/ 23 w 76"/>
                <a:gd name="T10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111">
                  <a:moveTo>
                    <a:pt x="23" y="19"/>
                  </a:moveTo>
                  <a:cubicBezTo>
                    <a:pt x="16" y="1"/>
                    <a:pt x="30" y="22"/>
                    <a:pt x="29" y="13"/>
                  </a:cubicBezTo>
                  <a:cubicBezTo>
                    <a:pt x="28" y="10"/>
                    <a:pt x="27" y="9"/>
                    <a:pt x="25" y="8"/>
                  </a:cubicBezTo>
                  <a:cubicBezTo>
                    <a:pt x="24" y="7"/>
                    <a:pt x="23" y="6"/>
                    <a:pt x="22" y="5"/>
                  </a:cubicBezTo>
                  <a:cubicBezTo>
                    <a:pt x="22" y="6"/>
                    <a:pt x="23" y="8"/>
                    <a:pt x="23" y="8"/>
                  </a:cubicBezTo>
                  <a:cubicBezTo>
                    <a:pt x="23" y="9"/>
                    <a:pt x="23" y="10"/>
                    <a:pt x="23" y="11"/>
                  </a:cubicBezTo>
                  <a:cubicBezTo>
                    <a:pt x="22" y="11"/>
                    <a:pt x="21" y="12"/>
                    <a:pt x="20" y="12"/>
                  </a:cubicBezTo>
                  <a:cubicBezTo>
                    <a:pt x="17" y="12"/>
                    <a:pt x="14" y="12"/>
                    <a:pt x="17" y="19"/>
                  </a:cubicBezTo>
                  <a:cubicBezTo>
                    <a:pt x="14" y="19"/>
                    <a:pt x="12" y="17"/>
                    <a:pt x="10" y="14"/>
                  </a:cubicBezTo>
                  <a:cubicBezTo>
                    <a:pt x="10" y="13"/>
                    <a:pt x="9" y="12"/>
                    <a:pt x="9" y="10"/>
                  </a:cubicBezTo>
                  <a:cubicBezTo>
                    <a:pt x="8" y="9"/>
                    <a:pt x="9" y="9"/>
                    <a:pt x="9" y="9"/>
                  </a:cubicBezTo>
                  <a:cubicBezTo>
                    <a:pt x="14" y="6"/>
                    <a:pt x="13" y="7"/>
                    <a:pt x="19" y="9"/>
                  </a:cubicBezTo>
                  <a:cubicBezTo>
                    <a:pt x="17" y="6"/>
                    <a:pt x="17" y="6"/>
                    <a:pt x="16" y="6"/>
                  </a:cubicBezTo>
                  <a:cubicBezTo>
                    <a:pt x="15" y="6"/>
                    <a:pt x="15" y="6"/>
                    <a:pt x="13" y="7"/>
                  </a:cubicBezTo>
                  <a:cubicBezTo>
                    <a:pt x="13" y="5"/>
                    <a:pt x="11" y="5"/>
                    <a:pt x="10" y="5"/>
                  </a:cubicBezTo>
                  <a:cubicBezTo>
                    <a:pt x="9" y="4"/>
                    <a:pt x="9" y="4"/>
                    <a:pt x="11" y="0"/>
                  </a:cubicBezTo>
                  <a:cubicBezTo>
                    <a:pt x="10" y="0"/>
                    <a:pt x="8" y="2"/>
                    <a:pt x="5" y="4"/>
                  </a:cubicBezTo>
                  <a:cubicBezTo>
                    <a:pt x="1" y="9"/>
                    <a:pt x="4" y="8"/>
                    <a:pt x="0" y="11"/>
                  </a:cubicBezTo>
                  <a:cubicBezTo>
                    <a:pt x="2" y="9"/>
                    <a:pt x="2" y="9"/>
                    <a:pt x="2" y="9"/>
                  </a:cubicBezTo>
                  <a:cubicBezTo>
                    <a:pt x="2" y="10"/>
                    <a:pt x="1" y="10"/>
                    <a:pt x="1" y="10"/>
                  </a:cubicBezTo>
                  <a:cubicBezTo>
                    <a:pt x="3" y="9"/>
                    <a:pt x="6" y="7"/>
                    <a:pt x="7" y="7"/>
                  </a:cubicBezTo>
                  <a:cubicBezTo>
                    <a:pt x="7" y="7"/>
                    <a:pt x="7" y="8"/>
                    <a:pt x="6" y="8"/>
                  </a:cubicBezTo>
                  <a:cubicBezTo>
                    <a:pt x="5" y="9"/>
                    <a:pt x="5" y="9"/>
                    <a:pt x="5" y="9"/>
                  </a:cubicBezTo>
                  <a:cubicBezTo>
                    <a:pt x="4" y="9"/>
                    <a:pt x="5" y="9"/>
                    <a:pt x="6" y="9"/>
                  </a:cubicBezTo>
                  <a:cubicBezTo>
                    <a:pt x="7" y="9"/>
                    <a:pt x="7" y="9"/>
                    <a:pt x="6" y="10"/>
                  </a:cubicBezTo>
                  <a:cubicBezTo>
                    <a:pt x="5" y="10"/>
                    <a:pt x="4" y="10"/>
                    <a:pt x="3" y="11"/>
                  </a:cubicBezTo>
                  <a:cubicBezTo>
                    <a:pt x="4" y="10"/>
                    <a:pt x="5" y="10"/>
                    <a:pt x="6" y="10"/>
                  </a:cubicBezTo>
                  <a:cubicBezTo>
                    <a:pt x="7" y="11"/>
                    <a:pt x="7" y="12"/>
                    <a:pt x="8" y="13"/>
                  </a:cubicBezTo>
                  <a:cubicBezTo>
                    <a:pt x="10" y="15"/>
                    <a:pt x="11" y="18"/>
                    <a:pt x="14" y="21"/>
                  </a:cubicBezTo>
                  <a:cubicBezTo>
                    <a:pt x="7" y="19"/>
                    <a:pt x="7" y="19"/>
                    <a:pt x="7" y="19"/>
                  </a:cubicBezTo>
                  <a:cubicBezTo>
                    <a:pt x="15" y="22"/>
                    <a:pt x="17" y="36"/>
                    <a:pt x="16" y="47"/>
                  </a:cubicBezTo>
                  <a:cubicBezTo>
                    <a:pt x="17" y="46"/>
                    <a:pt x="17" y="44"/>
                    <a:pt x="18" y="45"/>
                  </a:cubicBezTo>
                  <a:cubicBezTo>
                    <a:pt x="21" y="50"/>
                    <a:pt x="19" y="56"/>
                    <a:pt x="15" y="54"/>
                  </a:cubicBezTo>
                  <a:cubicBezTo>
                    <a:pt x="18" y="56"/>
                    <a:pt x="19" y="62"/>
                    <a:pt x="20" y="68"/>
                  </a:cubicBezTo>
                  <a:cubicBezTo>
                    <a:pt x="21" y="70"/>
                    <a:pt x="21" y="71"/>
                    <a:pt x="21" y="73"/>
                  </a:cubicBezTo>
                  <a:cubicBezTo>
                    <a:pt x="21" y="74"/>
                    <a:pt x="22" y="74"/>
                    <a:pt x="22" y="76"/>
                  </a:cubicBezTo>
                  <a:cubicBezTo>
                    <a:pt x="22" y="76"/>
                    <a:pt x="22" y="77"/>
                    <a:pt x="23" y="78"/>
                  </a:cubicBezTo>
                  <a:cubicBezTo>
                    <a:pt x="23" y="79"/>
                    <a:pt x="23" y="79"/>
                    <a:pt x="23" y="79"/>
                  </a:cubicBezTo>
                  <a:cubicBezTo>
                    <a:pt x="24" y="82"/>
                    <a:pt x="26" y="84"/>
                    <a:pt x="28" y="86"/>
                  </a:cubicBezTo>
                  <a:cubicBezTo>
                    <a:pt x="42" y="94"/>
                    <a:pt x="56" y="103"/>
                    <a:pt x="71" y="111"/>
                  </a:cubicBezTo>
                  <a:cubicBezTo>
                    <a:pt x="70" y="110"/>
                    <a:pt x="68" y="108"/>
                    <a:pt x="67" y="107"/>
                  </a:cubicBezTo>
                  <a:cubicBezTo>
                    <a:pt x="70" y="102"/>
                    <a:pt x="69" y="100"/>
                    <a:pt x="76" y="104"/>
                  </a:cubicBezTo>
                  <a:cubicBezTo>
                    <a:pt x="71" y="99"/>
                    <a:pt x="68" y="103"/>
                    <a:pt x="64" y="95"/>
                  </a:cubicBezTo>
                  <a:cubicBezTo>
                    <a:pt x="68" y="97"/>
                    <a:pt x="74" y="96"/>
                    <a:pt x="71" y="88"/>
                  </a:cubicBezTo>
                  <a:cubicBezTo>
                    <a:pt x="68" y="83"/>
                    <a:pt x="64" y="79"/>
                    <a:pt x="61" y="76"/>
                  </a:cubicBezTo>
                  <a:cubicBezTo>
                    <a:pt x="59" y="74"/>
                    <a:pt x="57" y="72"/>
                    <a:pt x="55" y="71"/>
                  </a:cubicBezTo>
                  <a:cubicBezTo>
                    <a:pt x="52" y="68"/>
                    <a:pt x="52" y="68"/>
                    <a:pt x="52" y="68"/>
                  </a:cubicBezTo>
                  <a:cubicBezTo>
                    <a:pt x="51" y="68"/>
                    <a:pt x="50" y="66"/>
                    <a:pt x="49" y="65"/>
                  </a:cubicBezTo>
                  <a:cubicBezTo>
                    <a:pt x="41" y="58"/>
                    <a:pt x="33" y="52"/>
                    <a:pt x="27" y="43"/>
                  </a:cubicBezTo>
                  <a:cubicBezTo>
                    <a:pt x="31" y="42"/>
                    <a:pt x="26" y="27"/>
                    <a:pt x="25" y="21"/>
                  </a:cubicBezTo>
                  <a:cubicBezTo>
                    <a:pt x="29" y="22"/>
                    <a:pt x="32" y="27"/>
                    <a:pt x="34" y="32"/>
                  </a:cubicBezTo>
                  <a:cubicBezTo>
                    <a:pt x="34" y="28"/>
                    <a:pt x="32" y="23"/>
                    <a:pt x="31" y="18"/>
                  </a:cubicBezTo>
                  <a:lnTo>
                    <a:pt x="23"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79" name="Freeform 1477"/>
            <p:cNvSpPr>
              <a:spLocks noEditPoints="1"/>
            </p:cNvSpPr>
            <p:nvPr/>
          </p:nvSpPr>
          <p:spPr bwMode="auto">
            <a:xfrm>
              <a:off x="732" y="2479"/>
              <a:ext cx="1913" cy="740"/>
            </a:xfrm>
            <a:custGeom>
              <a:avLst/>
              <a:gdLst>
                <a:gd name="T0" fmla="*/ 261 w 843"/>
                <a:gd name="T1" fmla="*/ 176 h 326"/>
                <a:gd name="T2" fmla="*/ 244 w 843"/>
                <a:gd name="T3" fmla="*/ 84 h 326"/>
                <a:gd name="T4" fmla="*/ 204 w 843"/>
                <a:gd name="T5" fmla="*/ 44 h 326"/>
                <a:gd name="T6" fmla="*/ 132 w 843"/>
                <a:gd name="T7" fmla="*/ 78 h 326"/>
                <a:gd name="T8" fmla="*/ 54 w 843"/>
                <a:gd name="T9" fmla="*/ 194 h 326"/>
                <a:gd name="T10" fmla="*/ 5 w 843"/>
                <a:gd name="T11" fmla="*/ 299 h 326"/>
                <a:gd name="T12" fmla="*/ 58 w 843"/>
                <a:gd name="T13" fmla="*/ 116 h 326"/>
                <a:gd name="T14" fmla="*/ 76 w 843"/>
                <a:gd name="T15" fmla="*/ 93 h 326"/>
                <a:gd name="T16" fmla="*/ 162 w 843"/>
                <a:gd name="T17" fmla="*/ 24 h 326"/>
                <a:gd name="T18" fmla="*/ 250 w 843"/>
                <a:gd name="T19" fmla="*/ 29 h 326"/>
                <a:gd name="T20" fmla="*/ 294 w 843"/>
                <a:gd name="T21" fmla="*/ 123 h 326"/>
                <a:gd name="T22" fmla="*/ 321 w 843"/>
                <a:gd name="T23" fmla="*/ 171 h 326"/>
                <a:gd name="T24" fmla="*/ 353 w 843"/>
                <a:gd name="T25" fmla="*/ 206 h 326"/>
                <a:gd name="T26" fmla="*/ 317 w 843"/>
                <a:gd name="T27" fmla="*/ 163 h 326"/>
                <a:gd name="T28" fmla="*/ 331 w 843"/>
                <a:gd name="T29" fmla="*/ 157 h 326"/>
                <a:gd name="T30" fmla="*/ 373 w 843"/>
                <a:gd name="T31" fmla="*/ 213 h 326"/>
                <a:gd name="T32" fmla="*/ 375 w 843"/>
                <a:gd name="T33" fmla="*/ 227 h 326"/>
                <a:gd name="T34" fmla="*/ 404 w 843"/>
                <a:gd name="T35" fmla="*/ 243 h 326"/>
                <a:gd name="T36" fmla="*/ 392 w 843"/>
                <a:gd name="T37" fmla="*/ 233 h 326"/>
                <a:gd name="T38" fmla="*/ 403 w 843"/>
                <a:gd name="T39" fmla="*/ 222 h 326"/>
                <a:gd name="T40" fmla="*/ 454 w 843"/>
                <a:gd name="T41" fmla="*/ 174 h 326"/>
                <a:gd name="T42" fmla="*/ 442 w 843"/>
                <a:gd name="T43" fmla="*/ 213 h 326"/>
                <a:gd name="T44" fmla="*/ 481 w 843"/>
                <a:gd name="T45" fmla="*/ 152 h 326"/>
                <a:gd name="T46" fmla="*/ 474 w 843"/>
                <a:gd name="T47" fmla="*/ 138 h 326"/>
                <a:gd name="T48" fmla="*/ 506 w 843"/>
                <a:gd name="T49" fmla="*/ 88 h 326"/>
                <a:gd name="T50" fmla="*/ 514 w 843"/>
                <a:gd name="T51" fmla="*/ 63 h 326"/>
                <a:gd name="T52" fmla="*/ 521 w 843"/>
                <a:gd name="T53" fmla="*/ 66 h 326"/>
                <a:gd name="T54" fmla="*/ 573 w 843"/>
                <a:gd name="T55" fmla="*/ 32 h 326"/>
                <a:gd name="T56" fmla="*/ 636 w 843"/>
                <a:gd name="T57" fmla="*/ 10 h 326"/>
                <a:gd name="T58" fmla="*/ 581 w 843"/>
                <a:gd name="T59" fmla="*/ 35 h 326"/>
                <a:gd name="T60" fmla="*/ 620 w 843"/>
                <a:gd name="T61" fmla="*/ 29 h 326"/>
                <a:gd name="T62" fmla="*/ 649 w 843"/>
                <a:gd name="T63" fmla="*/ 70 h 326"/>
                <a:gd name="T64" fmla="*/ 650 w 843"/>
                <a:gd name="T65" fmla="*/ 95 h 326"/>
                <a:gd name="T66" fmla="*/ 678 w 843"/>
                <a:gd name="T67" fmla="*/ 151 h 326"/>
                <a:gd name="T68" fmla="*/ 732 w 843"/>
                <a:gd name="T69" fmla="*/ 195 h 326"/>
                <a:gd name="T70" fmla="*/ 768 w 843"/>
                <a:gd name="T71" fmla="*/ 207 h 326"/>
                <a:gd name="T72" fmla="*/ 764 w 843"/>
                <a:gd name="T73" fmla="*/ 214 h 326"/>
                <a:gd name="T74" fmla="*/ 838 w 843"/>
                <a:gd name="T75" fmla="*/ 243 h 326"/>
                <a:gd name="T76" fmla="*/ 748 w 843"/>
                <a:gd name="T77" fmla="*/ 254 h 326"/>
                <a:gd name="T78" fmla="*/ 803 w 843"/>
                <a:gd name="T79" fmla="*/ 269 h 326"/>
                <a:gd name="T80" fmla="*/ 783 w 843"/>
                <a:gd name="T81" fmla="*/ 282 h 326"/>
                <a:gd name="T82" fmla="*/ 721 w 843"/>
                <a:gd name="T83" fmla="*/ 278 h 326"/>
                <a:gd name="T84" fmla="*/ 632 w 843"/>
                <a:gd name="T85" fmla="*/ 222 h 326"/>
                <a:gd name="T86" fmla="*/ 614 w 843"/>
                <a:gd name="T87" fmla="*/ 171 h 326"/>
                <a:gd name="T88" fmla="*/ 595 w 843"/>
                <a:gd name="T89" fmla="*/ 148 h 326"/>
                <a:gd name="T90" fmla="*/ 576 w 843"/>
                <a:gd name="T91" fmla="*/ 137 h 326"/>
                <a:gd name="T92" fmla="*/ 545 w 843"/>
                <a:gd name="T93" fmla="*/ 174 h 326"/>
                <a:gd name="T94" fmla="*/ 516 w 843"/>
                <a:gd name="T95" fmla="*/ 196 h 326"/>
                <a:gd name="T96" fmla="*/ 506 w 843"/>
                <a:gd name="T97" fmla="*/ 251 h 326"/>
                <a:gd name="T98" fmla="*/ 415 w 843"/>
                <a:gd name="T99" fmla="*/ 317 h 326"/>
                <a:gd name="T100" fmla="*/ 396 w 843"/>
                <a:gd name="T101" fmla="*/ 319 h 326"/>
                <a:gd name="T102" fmla="*/ 362 w 843"/>
                <a:gd name="T103" fmla="*/ 306 h 326"/>
                <a:gd name="T104" fmla="*/ 341 w 843"/>
                <a:gd name="T105" fmla="*/ 279 h 326"/>
                <a:gd name="T106" fmla="*/ 314 w 843"/>
                <a:gd name="T107" fmla="*/ 232 h 326"/>
                <a:gd name="T108" fmla="*/ 544 w 843"/>
                <a:gd name="T109" fmla="*/ 130 h 326"/>
                <a:gd name="T110" fmla="*/ 560 w 843"/>
                <a:gd name="T111" fmla="*/ 161 h 326"/>
                <a:gd name="T112" fmla="*/ 572 w 843"/>
                <a:gd name="T113" fmla="*/ 110 h 326"/>
                <a:gd name="T114" fmla="*/ 601 w 843"/>
                <a:gd name="T115" fmla="*/ 76 h 326"/>
                <a:gd name="T116" fmla="*/ 607 w 843"/>
                <a:gd name="T117" fmla="*/ 87 h 326"/>
                <a:gd name="T118" fmla="*/ 608 w 843"/>
                <a:gd name="T119" fmla="*/ 65 h 326"/>
                <a:gd name="T120" fmla="*/ 593 w 843"/>
                <a:gd name="T121" fmla="*/ 60 h 326"/>
                <a:gd name="T122" fmla="*/ 571 w 843"/>
                <a:gd name="T123" fmla="*/ 69 h 326"/>
                <a:gd name="T124" fmla="*/ 500 w 843"/>
                <a:gd name="T125" fmla="*/ 1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3" h="326">
                  <a:moveTo>
                    <a:pt x="298" y="229"/>
                  </a:moveTo>
                  <a:cubicBezTo>
                    <a:pt x="298" y="228"/>
                    <a:pt x="297" y="228"/>
                    <a:pt x="297" y="227"/>
                  </a:cubicBezTo>
                  <a:cubicBezTo>
                    <a:pt x="298" y="228"/>
                    <a:pt x="298" y="228"/>
                    <a:pt x="298" y="228"/>
                  </a:cubicBezTo>
                  <a:cubicBezTo>
                    <a:pt x="297" y="226"/>
                    <a:pt x="297" y="224"/>
                    <a:pt x="296" y="222"/>
                  </a:cubicBezTo>
                  <a:cubicBezTo>
                    <a:pt x="295" y="222"/>
                    <a:pt x="295" y="221"/>
                    <a:pt x="294" y="221"/>
                  </a:cubicBezTo>
                  <a:cubicBezTo>
                    <a:pt x="295" y="221"/>
                    <a:pt x="295" y="221"/>
                    <a:pt x="295" y="221"/>
                  </a:cubicBezTo>
                  <a:cubicBezTo>
                    <a:pt x="295" y="219"/>
                    <a:pt x="295" y="219"/>
                    <a:pt x="295" y="219"/>
                  </a:cubicBezTo>
                  <a:cubicBezTo>
                    <a:pt x="290" y="217"/>
                    <a:pt x="282" y="208"/>
                    <a:pt x="279" y="206"/>
                  </a:cubicBezTo>
                  <a:cubicBezTo>
                    <a:pt x="275" y="203"/>
                    <a:pt x="272" y="199"/>
                    <a:pt x="271" y="196"/>
                  </a:cubicBezTo>
                  <a:cubicBezTo>
                    <a:pt x="272" y="198"/>
                    <a:pt x="275" y="202"/>
                    <a:pt x="276" y="200"/>
                  </a:cubicBezTo>
                  <a:cubicBezTo>
                    <a:pt x="275" y="193"/>
                    <a:pt x="279" y="188"/>
                    <a:pt x="271" y="181"/>
                  </a:cubicBezTo>
                  <a:cubicBezTo>
                    <a:pt x="273" y="186"/>
                    <a:pt x="273" y="186"/>
                    <a:pt x="273" y="186"/>
                  </a:cubicBezTo>
                  <a:cubicBezTo>
                    <a:pt x="269" y="183"/>
                    <a:pt x="265" y="180"/>
                    <a:pt x="261" y="176"/>
                  </a:cubicBezTo>
                  <a:cubicBezTo>
                    <a:pt x="262" y="171"/>
                    <a:pt x="267" y="181"/>
                    <a:pt x="270" y="182"/>
                  </a:cubicBezTo>
                  <a:cubicBezTo>
                    <a:pt x="266" y="178"/>
                    <a:pt x="266" y="173"/>
                    <a:pt x="266" y="168"/>
                  </a:cubicBezTo>
                  <a:cubicBezTo>
                    <a:pt x="265" y="164"/>
                    <a:pt x="265" y="160"/>
                    <a:pt x="261" y="159"/>
                  </a:cubicBezTo>
                  <a:cubicBezTo>
                    <a:pt x="264" y="157"/>
                    <a:pt x="270" y="154"/>
                    <a:pt x="268" y="147"/>
                  </a:cubicBezTo>
                  <a:cubicBezTo>
                    <a:pt x="265" y="153"/>
                    <a:pt x="264" y="144"/>
                    <a:pt x="260" y="149"/>
                  </a:cubicBezTo>
                  <a:cubicBezTo>
                    <a:pt x="258" y="148"/>
                    <a:pt x="259" y="142"/>
                    <a:pt x="257" y="142"/>
                  </a:cubicBezTo>
                  <a:cubicBezTo>
                    <a:pt x="258" y="142"/>
                    <a:pt x="258" y="142"/>
                    <a:pt x="258" y="142"/>
                  </a:cubicBezTo>
                  <a:cubicBezTo>
                    <a:pt x="261" y="129"/>
                    <a:pt x="250" y="128"/>
                    <a:pt x="246" y="124"/>
                  </a:cubicBezTo>
                  <a:cubicBezTo>
                    <a:pt x="243" y="117"/>
                    <a:pt x="242" y="112"/>
                    <a:pt x="241" y="108"/>
                  </a:cubicBezTo>
                  <a:cubicBezTo>
                    <a:pt x="241" y="105"/>
                    <a:pt x="240" y="103"/>
                    <a:pt x="239" y="101"/>
                  </a:cubicBezTo>
                  <a:cubicBezTo>
                    <a:pt x="239" y="100"/>
                    <a:pt x="239" y="98"/>
                    <a:pt x="238" y="97"/>
                  </a:cubicBezTo>
                  <a:cubicBezTo>
                    <a:pt x="238" y="96"/>
                    <a:pt x="238" y="95"/>
                    <a:pt x="237" y="94"/>
                  </a:cubicBezTo>
                  <a:cubicBezTo>
                    <a:pt x="240" y="93"/>
                    <a:pt x="246" y="88"/>
                    <a:pt x="244" y="84"/>
                  </a:cubicBezTo>
                  <a:cubicBezTo>
                    <a:pt x="240" y="83"/>
                    <a:pt x="235" y="76"/>
                    <a:pt x="231" y="78"/>
                  </a:cubicBezTo>
                  <a:cubicBezTo>
                    <a:pt x="232" y="85"/>
                    <a:pt x="236" y="81"/>
                    <a:pt x="239" y="84"/>
                  </a:cubicBezTo>
                  <a:cubicBezTo>
                    <a:pt x="236" y="90"/>
                    <a:pt x="235" y="87"/>
                    <a:pt x="234" y="92"/>
                  </a:cubicBezTo>
                  <a:cubicBezTo>
                    <a:pt x="234" y="90"/>
                    <a:pt x="232" y="87"/>
                    <a:pt x="230" y="84"/>
                  </a:cubicBezTo>
                  <a:cubicBezTo>
                    <a:pt x="229" y="80"/>
                    <a:pt x="227" y="77"/>
                    <a:pt x="228" y="74"/>
                  </a:cubicBezTo>
                  <a:cubicBezTo>
                    <a:pt x="229" y="74"/>
                    <a:pt x="229" y="74"/>
                    <a:pt x="229" y="74"/>
                  </a:cubicBezTo>
                  <a:cubicBezTo>
                    <a:pt x="229" y="71"/>
                    <a:pt x="230" y="66"/>
                    <a:pt x="230" y="62"/>
                  </a:cubicBezTo>
                  <a:cubicBezTo>
                    <a:pt x="230" y="58"/>
                    <a:pt x="229" y="54"/>
                    <a:pt x="222" y="53"/>
                  </a:cubicBezTo>
                  <a:cubicBezTo>
                    <a:pt x="220" y="53"/>
                    <a:pt x="218" y="53"/>
                    <a:pt x="216" y="53"/>
                  </a:cubicBezTo>
                  <a:cubicBezTo>
                    <a:pt x="217" y="53"/>
                    <a:pt x="217" y="52"/>
                    <a:pt x="218" y="52"/>
                  </a:cubicBezTo>
                  <a:cubicBezTo>
                    <a:pt x="214" y="49"/>
                    <a:pt x="213" y="47"/>
                    <a:pt x="211" y="46"/>
                  </a:cubicBezTo>
                  <a:cubicBezTo>
                    <a:pt x="210" y="44"/>
                    <a:pt x="208" y="43"/>
                    <a:pt x="202" y="46"/>
                  </a:cubicBezTo>
                  <a:cubicBezTo>
                    <a:pt x="203" y="45"/>
                    <a:pt x="203" y="45"/>
                    <a:pt x="204" y="44"/>
                  </a:cubicBezTo>
                  <a:cubicBezTo>
                    <a:pt x="201" y="43"/>
                    <a:pt x="198" y="44"/>
                    <a:pt x="195" y="45"/>
                  </a:cubicBezTo>
                  <a:cubicBezTo>
                    <a:pt x="192" y="47"/>
                    <a:pt x="190" y="49"/>
                    <a:pt x="188" y="50"/>
                  </a:cubicBezTo>
                  <a:cubicBezTo>
                    <a:pt x="185" y="47"/>
                    <a:pt x="188" y="46"/>
                    <a:pt x="190" y="43"/>
                  </a:cubicBezTo>
                  <a:cubicBezTo>
                    <a:pt x="185" y="43"/>
                    <a:pt x="180" y="47"/>
                    <a:pt x="176" y="51"/>
                  </a:cubicBezTo>
                  <a:cubicBezTo>
                    <a:pt x="171" y="55"/>
                    <a:pt x="169" y="60"/>
                    <a:pt x="167" y="63"/>
                  </a:cubicBezTo>
                  <a:cubicBezTo>
                    <a:pt x="165" y="63"/>
                    <a:pt x="163" y="64"/>
                    <a:pt x="161" y="64"/>
                  </a:cubicBezTo>
                  <a:cubicBezTo>
                    <a:pt x="163" y="61"/>
                    <a:pt x="166" y="55"/>
                    <a:pt x="164" y="53"/>
                  </a:cubicBezTo>
                  <a:cubicBezTo>
                    <a:pt x="161" y="56"/>
                    <a:pt x="162" y="57"/>
                    <a:pt x="158" y="59"/>
                  </a:cubicBezTo>
                  <a:cubicBezTo>
                    <a:pt x="157" y="57"/>
                    <a:pt x="158" y="53"/>
                    <a:pt x="159" y="49"/>
                  </a:cubicBezTo>
                  <a:cubicBezTo>
                    <a:pt x="147" y="52"/>
                    <a:pt x="161" y="58"/>
                    <a:pt x="150" y="56"/>
                  </a:cubicBezTo>
                  <a:cubicBezTo>
                    <a:pt x="147" y="58"/>
                    <a:pt x="147" y="62"/>
                    <a:pt x="148" y="65"/>
                  </a:cubicBezTo>
                  <a:cubicBezTo>
                    <a:pt x="146" y="65"/>
                    <a:pt x="143" y="65"/>
                    <a:pt x="141" y="66"/>
                  </a:cubicBezTo>
                  <a:cubicBezTo>
                    <a:pt x="142" y="69"/>
                    <a:pt x="136" y="74"/>
                    <a:pt x="132" y="78"/>
                  </a:cubicBezTo>
                  <a:cubicBezTo>
                    <a:pt x="133" y="80"/>
                    <a:pt x="138" y="78"/>
                    <a:pt x="139" y="76"/>
                  </a:cubicBezTo>
                  <a:cubicBezTo>
                    <a:pt x="140" y="79"/>
                    <a:pt x="137" y="83"/>
                    <a:pt x="134" y="85"/>
                  </a:cubicBezTo>
                  <a:cubicBezTo>
                    <a:pt x="131" y="83"/>
                    <a:pt x="127" y="87"/>
                    <a:pt x="123" y="91"/>
                  </a:cubicBezTo>
                  <a:cubicBezTo>
                    <a:pt x="120" y="94"/>
                    <a:pt x="117" y="98"/>
                    <a:pt x="115" y="93"/>
                  </a:cubicBezTo>
                  <a:cubicBezTo>
                    <a:pt x="110" y="100"/>
                    <a:pt x="104" y="108"/>
                    <a:pt x="100" y="116"/>
                  </a:cubicBezTo>
                  <a:cubicBezTo>
                    <a:pt x="95" y="124"/>
                    <a:pt x="91" y="131"/>
                    <a:pt x="90" y="137"/>
                  </a:cubicBezTo>
                  <a:cubicBezTo>
                    <a:pt x="86" y="139"/>
                    <a:pt x="82" y="145"/>
                    <a:pt x="81" y="139"/>
                  </a:cubicBezTo>
                  <a:cubicBezTo>
                    <a:pt x="74" y="151"/>
                    <a:pt x="78" y="161"/>
                    <a:pt x="70" y="171"/>
                  </a:cubicBezTo>
                  <a:cubicBezTo>
                    <a:pt x="68" y="172"/>
                    <a:pt x="72" y="166"/>
                    <a:pt x="70" y="165"/>
                  </a:cubicBezTo>
                  <a:cubicBezTo>
                    <a:pt x="69" y="174"/>
                    <a:pt x="60" y="178"/>
                    <a:pt x="56" y="191"/>
                  </a:cubicBezTo>
                  <a:cubicBezTo>
                    <a:pt x="57" y="189"/>
                    <a:pt x="56" y="187"/>
                    <a:pt x="55" y="187"/>
                  </a:cubicBezTo>
                  <a:cubicBezTo>
                    <a:pt x="56" y="187"/>
                    <a:pt x="55" y="193"/>
                    <a:pt x="55" y="197"/>
                  </a:cubicBezTo>
                  <a:cubicBezTo>
                    <a:pt x="54" y="198"/>
                    <a:pt x="55" y="194"/>
                    <a:pt x="54" y="194"/>
                  </a:cubicBezTo>
                  <a:cubicBezTo>
                    <a:pt x="47" y="206"/>
                    <a:pt x="44" y="217"/>
                    <a:pt x="42" y="229"/>
                  </a:cubicBezTo>
                  <a:cubicBezTo>
                    <a:pt x="40" y="240"/>
                    <a:pt x="39" y="252"/>
                    <a:pt x="35" y="264"/>
                  </a:cubicBezTo>
                  <a:cubicBezTo>
                    <a:pt x="37" y="257"/>
                    <a:pt x="33" y="253"/>
                    <a:pt x="31" y="252"/>
                  </a:cubicBezTo>
                  <a:cubicBezTo>
                    <a:pt x="29" y="259"/>
                    <a:pt x="29" y="259"/>
                    <a:pt x="29" y="259"/>
                  </a:cubicBezTo>
                  <a:cubicBezTo>
                    <a:pt x="30" y="262"/>
                    <a:pt x="29" y="267"/>
                    <a:pt x="29" y="272"/>
                  </a:cubicBezTo>
                  <a:cubicBezTo>
                    <a:pt x="28" y="273"/>
                    <a:pt x="26" y="274"/>
                    <a:pt x="26" y="272"/>
                  </a:cubicBezTo>
                  <a:cubicBezTo>
                    <a:pt x="17" y="284"/>
                    <a:pt x="29" y="296"/>
                    <a:pt x="22" y="312"/>
                  </a:cubicBezTo>
                  <a:cubicBezTo>
                    <a:pt x="20" y="304"/>
                    <a:pt x="18" y="297"/>
                    <a:pt x="17" y="289"/>
                  </a:cubicBezTo>
                  <a:cubicBezTo>
                    <a:pt x="12" y="293"/>
                    <a:pt x="12" y="293"/>
                    <a:pt x="12" y="293"/>
                  </a:cubicBezTo>
                  <a:cubicBezTo>
                    <a:pt x="10" y="283"/>
                    <a:pt x="10" y="283"/>
                    <a:pt x="10" y="283"/>
                  </a:cubicBezTo>
                  <a:cubicBezTo>
                    <a:pt x="6" y="287"/>
                    <a:pt x="11" y="294"/>
                    <a:pt x="7" y="293"/>
                  </a:cubicBezTo>
                  <a:cubicBezTo>
                    <a:pt x="6" y="292"/>
                    <a:pt x="7" y="289"/>
                    <a:pt x="5" y="289"/>
                  </a:cubicBezTo>
                  <a:cubicBezTo>
                    <a:pt x="2" y="293"/>
                    <a:pt x="5" y="295"/>
                    <a:pt x="5" y="299"/>
                  </a:cubicBezTo>
                  <a:cubicBezTo>
                    <a:pt x="0" y="286"/>
                    <a:pt x="6" y="266"/>
                    <a:pt x="8" y="254"/>
                  </a:cubicBezTo>
                  <a:cubicBezTo>
                    <a:pt x="8" y="252"/>
                    <a:pt x="9" y="256"/>
                    <a:pt x="10" y="257"/>
                  </a:cubicBezTo>
                  <a:cubicBezTo>
                    <a:pt x="11" y="252"/>
                    <a:pt x="14" y="250"/>
                    <a:pt x="15" y="244"/>
                  </a:cubicBezTo>
                  <a:cubicBezTo>
                    <a:pt x="13" y="240"/>
                    <a:pt x="11" y="246"/>
                    <a:pt x="10" y="249"/>
                  </a:cubicBezTo>
                  <a:cubicBezTo>
                    <a:pt x="8" y="248"/>
                    <a:pt x="8" y="246"/>
                    <a:pt x="9" y="243"/>
                  </a:cubicBezTo>
                  <a:cubicBezTo>
                    <a:pt x="13" y="243"/>
                    <a:pt x="16" y="226"/>
                    <a:pt x="22" y="224"/>
                  </a:cubicBezTo>
                  <a:cubicBezTo>
                    <a:pt x="27" y="207"/>
                    <a:pt x="11" y="223"/>
                    <a:pt x="19" y="208"/>
                  </a:cubicBezTo>
                  <a:cubicBezTo>
                    <a:pt x="25" y="205"/>
                    <a:pt x="25" y="205"/>
                    <a:pt x="25" y="205"/>
                  </a:cubicBezTo>
                  <a:cubicBezTo>
                    <a:pt x="26" y="194"/>
                    <a:pt x="28" y="181"/>
                    <a:pt x="34" y="171"/>
                  </a:cubicBezTo>
                  <a:cubicBezTo>
                    <a:pt x="33" y="173"/>
                    <a:pt x="33" y="173"/>
                    <a:pt x="33" y="173"/>
                  </a:cubicBezTo>
                  <a:cubicBezTo>
                    <a:pt x="34" y="176"/>
                    <a:pt x="36" y="174"/>
                    <a:pt x="37" y="173"/>
                  </a:cubicBezTo>
                  <a:cubicBezTo>
                    <a:pt x="43" y="166"/>
                    <a:pt x="41" y="157"/>
                    <a:pt x="48" y="154"/>
                  </a:cubicBezTo>
                  <a:cubicBezTo>
                    <a:pt x="48" y="143"/>
                    <a:pt x="53" y="127"/>
                    <a:pt x="58" y="116"/>
                  </a:cubicBezTo>
                  <a:cubicBezTo>
                    <a:pt x="64" y="117"/>
                    <a:pt x="54" y="131"/>
                    <a:pt x="55" y="137"/>
                  </a:cubicBezTo>
                  <a:cubicBezTo>
                    <a:pt x="56" y="134"/>
                    <a:pt x="58" y="131"/>
                    <a:pt x="60" y="128"/>
                  </a:cubicBezTo>
                  <a:cubicBezTo>
                    <a:pt x="57" y="134"/>
                    <a:pt x="57" y="137"/>
                    <a:pt x="58" y="142"/>
                  </a:cubicBezTo>
                  <a:cubicBezTo>
                    <a:pt x="64" y="135"/>
                    <a:pt x="61" y="130"/>
                    <a:pt x="64" y="122"/>
                  </a:cubicBezTo>
                  <a:cubicBezTo>
                    <a:pt x="65" y="123"/>
                    <a:pt x="67" y="123"/>
                    <a:pt x="69" y="120"/>
                  </a:cubicBezTo>
                  <a:cubicBezTo>
                    <a:pt x="66" y="117"/>
                    <a:pt x="66" y="117"/>
                    <a:pt x="66" y="117"/>
                  </a:cubicBezTo>
                  <a:cubicBezTo>
                    <a:pt x="66" y="117"/>
                    <a:pt x="67" y="116"/>
                    <a:pt x="68" y="116"/>
                  </a:cubicBezTo>
                  <a:cubicBezTo>
                    <a:pt x="70" y="111"/>
                    <a:pt x="72" y="106"/>
                    <a:pt x="75" y="102"/>
                  </a:cubicBezTo>
                  <a:cubicBezTo>
                    <a:pt x="71" y="103"/>
                    <a:pt x="69" y="101"/>
                    <a:pt x="66" y="105"/>
                  </a:cubicBezTo>
                  <a:cubicBezTo>
                    <a:pt x="69" y="105"/>
                    <a:pt x="67" y="108"/>
                    <a:pt x="65" y="111"/>
                  </a:cubicBezTo>
                  <a:cubicBezTo>
                    <a:pt x="65" y="107"/>
                    <a:pt x="61" y="113"/>
                    <a:pt x="59" y="112"/>
                  </a:cubicBezTo>
                  <a:cubicBezTo>
                    <a:pt x="64" y="105"/>
                    <a:pt x="69" y="97"/>
                    <a:pt x="72" y="92"/>
                  </a:cubicBezTo>
                  <a:cubicBezTo>
                    <a:pt x="76" y="93"/>
                    <a:pt x="76" y="93"/>
                    <a:pt x="76" y="93"/>
                  </a:cubicBezTo>
                  <a:cubicBezTo>
                    <a:pt x="81" y="87"/>
                    <a:pt x="85" y="79"/>
                    <a:pt x="89" y="76"/>
                  </a:cubicBezTo>
                  <a:cubicBezTo>
                    <a:pt x="90" y="79"/>
                    <a:pt x="90" y="79"/>
                    <a:pt x="90" y="79"/>
                  </a:cubicBezTo>
                  <a:cubicBezTo>
                    <a:pt x="97" y="72"/>
                    <a:pt x="102" y="64"/>
                    <a:pt x="111" y="61"/>
                  </a:cubicBezTo>
                  <a:cubicBezTo>
                    <a:pt x="114" y="52"/>
                    <a:pt x="121" y="42"/>
                    <a:pt x="125" y="35"/>
                  </a:cubicBezTo>
                  <a:cubicBezTo>
                    <a:pt x="125" y="33"/>
                    <a:pt x="127" y="32"/>
                    <a:pt x="129" y="30"/>
                  </a:cubicBezTo>
                  <a:cubicBezTo>
                    <a:pt x="130" y="30"/>
                    <a:pt x="131" y="29"/>
                    <a:pt x="133" y="29"/>
                  </a:cubicBezTo>
                  <a:cubicBezTo>
                    <a:pt x="133" y="28"/>
                    <a:pt x="134" y="28"/>
                    <a:pt x="135" y="27"/>
                  </a:cubicBezTo>
                  <a:cubicBezTo>
                    <a:pt x="139" y="26"/>
                    <a:pt x="139" y="26"/>
                    <a:pt x="139" y="26"/>
                  </a:cubicBezTo>
                  <a:cubicBezTo>
                    <a:pt x="147" y="22"/>
                    <a:pt x="156" y="19"/>
                    <a:pt x="161" y="13"/>
                  </a:cubicBezTo>
                  <a:cubicBezTo>
                    <a:pt x="162" y="13"/>
                    <a:pt x="154" y="20"/>
                    <a:pt x="151" y="24"/>
                  </a:cubicBezTo>
                  <a:cubicBezTo>
                    <a:pt x="158" y="20"/>
                    <a:pt x="163" y="12"/>
                    <a:pt x="167" y="16"/>
                  </a:cubicBezTo>
                  <a:cubicBezTo>
                    <a:pt x="158" y="19"/>
                    <a:pt x="159" y="20"/>
                    <a:pt x="160" y="20"/>
                  </a:cubicBezTo>
                  <a:cubicBezTo>
                    <a:pt x="162" y="21"/>
                    <a:pt x="165" y="22"/>
                    <a:pt x="162" y="24"/>
                  </a:cubicBezTo>
                  <a:cubicBezTo>
                    <a:pt x="169" y="20"/>
                    <a:pt x="177" y="17"/>
                    <a:pt x="180" y="14"/>
                  </a:cubicBezTo>
                  <a:cubicBezTo>
                    <a:pt x="174" y="16"/>
                    <a:pt x="175" y="14"/>
                    <a:pt x="176" y="12"/>
                  </a:cubicBezTo>
                  <a:cubicBezTo>
                    <a:pt x="177" y="10"/>
                    <a:pt x="178" y="9"/>
                    <a:pt x="171" y="12"/>
                  </a:cubicBezTo>
                  <a:cubicBezTo>
                    <a:pt x="176" y="8"/>
                    <a:pt x="182" y="5"/>
                    <a:pt x="189" y="3"/>
                  </a:cubicBezTo>
                  <a:cubicBezTo>
                    <a:pt x="196" y="1"/>
                    <a:pt x="203" y="0"/>
                    <a:pt x="209" y="2"/>
                  </a:cubicBezTo>
                  <a:cubicBezTo>
                    <a:pt x="209" y="4"/>
                    <a:pt x="210" y="5"/>
                    <a:pt x="215" y="6"/>
                  </a:cubicBezTo>
                  <a:cubicBezTo>
                    <a:pt x="216" y="5"/>
                    <a:pt x="218" y="5"/>
                    <a:pt x="219" y="4"/>
                  </a:cubicBezTo>
                  <a:cubicBezTo>
                    <a:pt x="222" y="5"/>
                    <a:pt x="219" y="5"/>
                    <a:pt x="217" y="6"/>
                  </a:cubicBezTo>
                  <a:cubicBezTo>
                    <a:pt x="214" y="6"/>
                    <a:pt x="213" y="7"/>
                    <a:pt x="218" y="9"/>
                  </a:cubicBezTo>
                  <a:cubicBezTo>
                    <a:pt x="225" y="7"/>
                    <a:pt x="234" y="11"/>
                    <a:pt x="241" y="16"/>
                  </a:cubicBezTo>
                  <a:cubicBezTo>
                    <a:pt x="247" y="21"/>
                    <a:pt x="253" y="26"/>
                    <a:pt x="258" y="24"/>
                  </a:cubicBezTo>
                  <a:cubicBezTo>
                    <a:pt x="260" y="30"/>
                    <a:pt x="256" y="27"/>
                    <a:pt x="253" y="25"/>
                  </a:cubicBezTo>
                  <a:cubicBezTo>
                    <a:pt x="249" y="23"/>
                    <a:pt x="246" y="22"/>
                    <a:pt x="250" y="29"/>
                  </a:cubicBezTo>
                  <a:cubicBezTo>
                    <a:pt x="246" y="27"/>
                    <a:pt x="243" y="24"/>
                    <a:pt x="239" y="22"/>
                  </a:cubicBezTo>
                  <a:cubicBezTo>
                    <a:pt x="236" y="19"/>
                    <a:pt x="233" y="18"/>
                    <a:pt x="231" y="20"/>
                  </a:cubicBezTo>
                  <a:cubicBezTo>
                    <a:pt x="238" y="22"/>
                    <a:pt x="232" y="25"/>
                    <a:pt x="235" y="27"/>
                  </a:cubicBezTo>
                  <a:cubicBezTo>
                    <a:pt x="238" y="28"/>
                    <a:pt x="241" y="29"/>
                    <a:pt x="243" y="30"/>
                  </a:cubicBezTo>
                  <a:cubicBezTo>
                    <a:pt x="242" y="28"/>
                    <a:pt x="242" y="28"/>
                    <a:pt x="242" y="28"/>
                  </a:cubicBezTo>
                  <a:cubicBezTo>
                    <a:pt x="248" y="31"/>
                    <a:pt x="255" y="38"/>
                    <a:pt x="260" y="46"/>
                  </a:cubicBezTo>
                  <a:cubicBezTo>
                    <a:pt x="265" y="54"/>
                    <a:pt x="269" y="64"/>
                    <a:pt x="273" y="73"/>
                  </a:cubicBezTo>
                  <a:cubicBezTo>
                    <a:pt x="280" y="83"/>
                    <a:pt x="280" y="83"/>
                    <a:pt x="280" y="83"/>
                  </a:cubicBezTo>
                  <a:cubicBezTo>
                    <a:pt x="281" y="84"/>
                    <a:pt x="283" y="85"/>
                    <a:pt x="284" y="86"/>
                  </a:cubicBezTo>
                  <a:cubicBezTo>
                    <a:pt x="285" y="87"/>
                    <a:pt x="286" y="89"/>
                    <a:pt x="287" y="90"/>
                  </a:cubicBezTo>
                  <a:cubicBezTo>
                    <a:pt x="290" y="94"/>
                    <a:pt x="294" y="100"/>
                    <a:pt x="295" y="106"/>
                  </a:cubicBezTo>
                  <a:cubicBezTo>
                    <a:pt x="291" y="103"/>
                    <a:pt x="296" y="118"/>
                    <a:pt x="288" y="111"/>
                  </a:cubicBezTo>
                  <a:cubicBezTo>
                    <a:pt x="288" y="118"/>
                    <a:pt x="292" y="124"/>
                    <a:pt x="294" y="123"/>
                  </a:cubicBezTo>
                  <a:cubicBezTo>
                    <a:pt x="294" y="118"/>
                    <a:pt x="295" y="121"/>
                    <a:pt x="294" y="116"/>
                  </a:cubicBezTo>
                  <a:cubicBezTo>
                    <a:pt x="298" y="119"/>
                    <a:pt x="299" y="126"/>
                    <a:pt x="299" y="129"/>
                  </a:cubicBezTo>
                  <a:cubicBezTo>
                    <a:pt x="299" y="128"/>
                    <a:pt x="298" y="128"/>
                    <a:pt x="297" y="128"/>
                  </a:cubicBezTo>
                  <a:cubicBezTo>
                    <a:pt x="298" y="135"/>
                    <a:pt x="301" y="130"/>
                    <a:pt x="303" y="135"/>
                  </a:cubicBezTo>
                  <a:cubicBezTo>
                    <a:pt x="302" y="136"/>
                    <a:pt x="302" y="138"/>
                    <a:pt x="303" y="141"/>
                  </a:cubicBezTo>
                  <a:cubicBezTo>
                    <a:pt x="304" y="143"/>
                    <a:pt x="304" y="143"/>
                    <a:pt x="304" y="143"/>
                  </a:cubicBezTo>
                  <a:cubicBezTo>
                    <a:pt x="304" y="144"/>
                    <a:pt x="304" y="144"/>
                    <a:pt x="304" y="144"/>
                  </a:cubicBezTo>
                  <a:cubicBezTo>
                    <a:pt x="304" y="145"/>
                    <a:pt x="304" y="145"/>
                    <a:pt x="304" y="145"/>
                  </a:cubicBezTo>
                  <a:cubicBezTo>
                    <a:pt x="304" y="145"/>
                    <a:pt x="304" y="145"/>
                    <a:pt x="304" y="145"/>
                  </a:cubicBezTo>
                  <a:cubicBezTo>
                    <a:pt x="304" y="146"/>
                    <a:pt x="305" y="147"/>
                    <a:pt x="305" y="148"/>
                  </a:cubicBezTo>
                  <a:cubicBezTo>
                    <a:pt x="312" y="152"/>
                    <a:pt x="312" y="152"/>
                    <a:pt x="312" y="152"/>
                  </a:cubicBezTo>
                  <a:cubicBezTo>
                    <a:pt x="307" y="150"/>
                    <a:pt x="313" y="158"/>
                    <a:pt x="310" y="160"/>
                  </a:cubicBezTo>
                  <a:cubicBezTo>
                    <a:pt x="314" y="163"/>
                    <a:pt x="319" y="165"/>
                    <a:pt x="321" y="171"/>
                  </a:cubicBezTo>
                  <a:cubicBezTo>
                    <a:pt x="318" y="170"/>
                    <a:pt x="321" y="178"/>
                    <a:pt x="318" y="179"/>
                  </a:cubicBezTo>
                  <a:cubicBezTo>
                    <a:pt x="319" y="185"/>
                    <a:pt x="323" y="188"/>
                    <a:pt x="327" y="191"/>
                  </a:cubicBezTo>
                  <a:cubicBezTo>
                    <a:pt x="331" y="193"/>
                    <a:pt x="335" y="196"/>
                    <a:pt x="335" y="201"/>
                  </a:cubicBezTo>
                  <a:cubicBezTo>
                    <a:pt x="334" y="202"/>
                    <a:pt x="331" y="201"/>
                    <a:pt x="332" y="204"/>
                  </a:cubicBezTo>
                  <a:cubicBezTo>
                    <a:pt x="334" y="205"/>
                    <a:pt x="336" y="209"/>
                    <a:pt x="337" y="210"/>
                  </a:cubicBezTo>
                  <a:cubicBezTo>
                    <a:pt x="337" y="210"/>
                    <a:pt x="337" y="210"/>
                    <a:pt x="337" y="210"/>
                  </a:cubicBezTo>
                  <a:cubicBezTo>
                    <a:pt x="337" y="210"/>
                    <a:pt x="337" y="210"/>
                    <a:pt x="337" y="210"/>
                  </a:cubicBezTo>
                  <a:cubicBezTo>
                    <a:pt x="338" y="211"/>
                    <a:pt x="339" y="212"/>
                    <a:pt x="340" y="211"/>
                  </a:cubicBezTo>
                  <a:cubicBezTo>
                    <a:pt x="345" y="212"/>
                    <a:pt x="349" y="212"/>
                    <a:pt x="355" y="215"/>
                  </a:cubicBezTo>
                  <a:cubicBezTo>
                    <a:pt x="358" y="212"/>
                    <a:pt x="353" y="209"/>
                    <a:pt x="350" y="208"/>
                  </a:cubicBezTo>
                  <a:cubicBezTo>
                    <a:pt x="346" y="208"/>
                    <a:pt x="346" y="208"/>
                    <a:pt x="346" y="208"/>
                  </a:cubicBezTo>
                  <a:cubicBezTo>
                    <a:pt x="349" y="203"/>
                    <a:pt x="341" y="203"/>
                    <a:pt x="342" y="201"/>
                  </a:cubicBezTo>
                  <a:cubicBezTo>
                    <a:pt x="346" y="201"/>
                    <a:pt x="350" y="203"/>
                    <a:pt x="353" y="206"/>
                  </a:cubicBezTo>
                  <a:cubicBezTo>
                    <a:pt x="356" y="209"/>
                    <a:pt x="360" y="212"/>
                    <a:pt x="363" y="213"/>
                  </a:cubicBezTo>
                  <a:cubicBezTo>
                    <a:pt x="365" y="206"/>
                    <a:pt x="360" y="200"/>
                    <a:pt x="355" y="193"/>
                  </a:cubicBezTo>
                  <a:cubicBezTo>
                    <a:pt x="355" y="198"/>
                    <a:pt x="355" y="198"/>
                    <a:pt x="355" y="198"/>
                  </a:cubicBezTo>
                  <a:cubicBezTo>
                    <a:pt x="354" y="197"/>
                    <a:pt x="354" y="195"/>
                    <a:pt x="353" y="194"/>
                  </a:cubicBezTo>
                  <a:cubicBezTo>
                    <a:pt x="352" y="200"/>
                    <a:pt x="352" y="200"/>
                    <a:pt x="352" y="200"/>
                  </a:cubicBezTo>
                  <a:cubicBezTo>
                    <a:pt x="350" y="196"/>
                    <a:pt x="347" y="194"/>
                    <a:pt x="345" y="190"/>
                  </a:cubicBezTo>
                  <a:cubicBezTo>
                    <a:pt x="348" y="194"/>
                    <a:pt x="344" y="198"/>
                    <a:pt x="343" y="196"/>
                  </a:cubicBezTo>
                  <a:cubicBezTo>
                    <a:pt x="344" y="189"/>
                    <a:pt x="338" y="192"/>
                    <a:pt x="337" y="188"/>
                  </a:cubicBezTo>
                  <a:cubicBezTo>
                    <a:pt x="337" y="191"/>
                    <a:pt x="339" y="193"/>
                    <a:pt x="336" y="193"/>
                  </a:cubicBezTo>
                  <a:cubicBezTo>
                    <a:pt x="336" y="183"/>
                    <a:pt x="332" y="182"/>
                    <a:pt x="333" y="173"/>
                  </a:cubicBezTo>
                  <a:cubicBezTo>
                    <a:pt x="328" y="177"/>
                    <a:pt x="329" y="164"/>
                    <a:pt x="323" y="165"/>
                  </a:cubicBezTo>
                  <a:cubicBezTo>
                    <a:pt x="324" y="169"/>
                    <a:pt x="324" y="169"/>
                    <a:pt x="324" y="169"/>
                  </a:cubicBezTo>
                  <a:cubicBezTo>
                    <a:pt x="322" y="167"/>
                    <a:pt x="320" y="165"/>
                    <a:pt x="317" y="163"/>
                  </a:cubicBezTo>
                  <a:cubicBezTo>
                    <a:pt x="319" y="154"/>
                    <a:pt x="325" y="167"/>
                    <a:pt x="324" y="155"/>
                  </a:cubicBezTo>
                  <a:cubicBezTo>
                    <a:pt x="322" y="150"/>
                    <a:pt x="320" y="148"/>
                    <a:pt x="318" y="147"/>
                  </a:cubicBezTo>
                  <a:cubicBezTo>
                    <a:pt x="315" y="145"/>
                    <a:pt x="313" y="143"/>
                    <a:pt x="311" y="141"/>
                  </a:cubicBezTo>
                  <a:cubicBezTo>
                    <a:pt x="312" y="141"/>
                    <a:pt x="313" y="141"/>
                    <a:pt x="313" y="142"/>
                  </a:cubicBezTo>
                  <a:cubicBezTo>
                    <a:pt x="314" y="142"/>
                    <a:pt x="314" y="142"/>
                    <a:pt x="315" y="142"/>
                  </a:cubicBezTo>
                  <a:cubicBezTo>
                    <a:pt x="315" y="142"/>
                    <a:pt x="316" y="142"/>
                    <a:pt x="316" y="143"/>
                  </a:cubicBezTo>
                  <a:cubicBezTo>
                    <a:pt x="317" y="143"/>
                    <a:pt x="317" y="144"/>
                    <a:pt x="318" y="144"/>
                  </a:cubicBezTo>
                  <a:cubicBezTo>
                    <a:pt x="320" y="147"/>
                    <a:pt x="322" y="150"/>
                    <a:pt x="323" y="153"/>
                  </a:cubicBezTo>
                  <a:cubicBezTo>
                    <a:pt x="324" y="148"/>
                    <a:pt x="324" y="148"/>
                    <a:pt x="324" y="148"/>
                  </a:cubicBezTo>
                  <a:cubicBezTo>
                    <a:pt x="326" y="150"/>
                    <a:pt x="329" y="158"/>
                    <a:pt x="331" y="162"/>
                  </a:cubicBezTo>
                  <a:cubicBezTo>
                    <a:pt x="324" y="157"/>
                    <a:pt x="331" y="166"/>
                    <a:pt x="329" y="171"/>
                  </a:cubicBezTo>
                  <a:cubicBezTo>
                    <a:pt x="333" y="170"/>
                    <a:pt x="331" y="166"/>
                    <a:pt x="336" y="169"/>
                  </a:cubicBezTo>
                  <a:cubicBezTo>
                    <a:pt x="333" y="165"/>
                    <a:pt x="333" y="164"/>
                    <a:pt x="331" y="157"/>
                  </a:cubicBezTo>
                  <a:cubicBezTo>
                    <a:pt x="336" y="171"/>
                    <a:pt x="348" y="164"/>
                    <a:pt x="351" y="175"/>
                  </a:cubicBezTo>
                  <a:cubicBezTo>
                    <a:pt x="347" y="171"/>
                    <a:pt x="347" y="179"/>
                    <a:pt x="345" y="181"/>
                  </a:cubicBezTo>
                  <a:cubicBezTo>
                    <a:pt x="347" y="183"/>
                    <a:pt x="350" y="187"/>
                    <a:pt x="352" y="188"/>
                  </a:cubicBezTo>
                  <a:cubicBezTo>
                    <a:pt x="356" y="184"/>
                    <a:pt x="356" y="184"/>
                    <a:pt x="356" y="184"/>
                  </a:cubicBezTo>
                  <a:cubicBezTo>
                    <a:pt x="358" y="186"/>
                    <a:pt x="357" y="188"/>
                    <a:pt x="357" y="191"/>
                  </a:cubicBezTo>
                  <a:cubicBezTo>
                    <a:pt x="357" y="194"/>
                    <a:pt x="357" y="197"/>
                    <a:pt x="361" y="198"/>
                  </a:cubicBezTo>
                  <a:cubicBezTo>
                    <a:pt x="364" y="196"/>
                    <a:pt x="358" y="192"/>
                    <a:pt x="360" y="193"/>
                  </a:cubicBezTo>
                  <a:cubicBezTo>
                    <a:pt x="364" y="196"/>
                    <a:pt x="364" y="199"/>
                    <a:pt x="364" y="202"/>
                  </a:cubicBezTo>
                  <a:cubicBezTo>
                    <a:pt x="364" y="206"/>
                    <a:pt x="363" y="210"/>
                    <a:pt x="364" y="213"/>
                  </a:cubicBezTo>
                  <a:cubicBezTo>
                    <a:pt x="366" y="213"/>
                    <a:pt x="368" y="210"/>
                    <a:pt x="372" y="209"/>
                  </a:cubicBezTo>
                  <a:cubicBezTo>
                    <a:pt x="369" y="211"/>
                    <a:pt x="369" y="214"/>
                    <a:pt x="366" y="214"/>
                  </a:cubicBezTo>
                  <a:cubicBezTo>
                    <a:pt x="366" y="216"/>
                    <a:pt x="370" y="216"/>
                    <a:pt x="372" y="216"/>
                  </a:cubicBezTo>
                  <a:cubicBezTo>
                    <a:pt x="371" y="214"/>
                    <a:pt x="372" y="213"/>
                    <a:pt x="373" y="213"/>
                  </a:cubicBezTo>
                  <a:cubicBezTo>
                    <a:pt x="375" y="213"/>
                    <a:pt x="377" y="213"/>
                    <a:pt x="377" y="212"/>
                  </a:cubicBezTo>
                  <a:cubicBezTo>
                    <a:pt x="378" y="213"/>
                    <a:pt x="375" y="214"/>
                    <a:pt x="374" y="214"/>
                  </a:cubicBezTo>
                  <a:cubicBezTo>
                    <a:pt x="374" y="216"/>
                    <a:pt x="373" y="221"/>
                    <a:pt x="376" y="217"/>
                  </a:cubicBezTo>
                  <a:cubicBezTo>
                    <a:pt x="375" y="219"/>
                    <a:pt x="373" y="220"/>
                    <a:pt x="371" y="221"/>
                  </a:cubicBezTo>
                  <a:cubicBezTo>
                    <a:pt x="369" y="222"/>
                    <a:pt x="366" y="221"/>
                    <a:pt x="364" y="221"/>
                  </a:cubicBezTo>
                  <a:cubicBezTo>
                    <a:pt x="366" y="223"/>
                    <a:pt x="366" y="223"/>
                    <a:pt x="366" y="223"/>
                  </a:cubicBezTo>
                  <a:cubicBezTo>
                    <a:pt x="363" y="223"/>
                    <a:pt x="364" y="222"/>
                    <a:pt x="362" y="220"/>
                  </a:cubicBezTo>
                  <a:cubicBezTo>
                    <a:pt x="362" y="224"/>
                    <a:pt x="360" y="226"/>
                    <a:pt x="358" y="227"/>
                  </a:cubicBezTo>
                  <a:cubicBezTo>
                    <a:pt x="358" y="227"/>
                    <a:pt x="359" y="227"/>
                    <a:pt x="359" y="226"/>
                  </a:cubicBezTo>
                  <a:cubicBezTo>
                    <a:pt x="358" y="224"/>
                    <a:pt x="356" y="224"/>
                    <a:pt x="355" y="225"/>
                  </a:cubicBezTo>
                  <a:cubicBezTo>
                    <a:pt x="350" y="227"/>
                    <a:pt x="355" y="230"/>
                    <a:pt x="355" y="232"/>
                  </a:cubicBezTo>
                  <a:cubicBezTo>
                    <a:pt x="356" y="233"/>
                    <a:pt x="357" y="234"/>
                    <a:pt x="359" y="234"/>
                  </a:cubicBezTo>
                  <a:cubicBezTo>
                    <a:pt x="365" y="232"/>
                    <a:pt x="370" y="230"/>
                    <a:pt x="375" y="227"/>
                  </a:cubicBezTo>
                  <a:cubicBezTo>
                    <a:pt x="378" y="227"/>
                    <a:pt x="378" y="230"/>
                    <a:pt x="380" y="233"/>
                  </a:cubicBezTo>
                  <a:cubicBezTo>
                    <a:pt x="382" y="230"/>
                    <a:pt x="382" y="230"/>
                    <a:pt x="382" y="230"/>
                  </a:cubicBezTo>
                  <a:cubicBezTo>
                    <a:pt x="384" y="231"/>
                    <a:pt x="387" y="232"/>
                    <a:pt x="385" y="237"/>
                  </a:cubicBezTo>
                  <a:cubicBezTo>
                    <a:pt x="385" y="236"/>
                    <a:pt x="384" y="236"/>
                    <a:pt x="383" y="236"/>
                  </a:cubicBezTo>
                  <a:cubicBezTo>
                    <a:pt x="383" y="236"/>
                    <a:pt x="383" y="236"/>
                    <a:pt x="383" y="237"/>
                  </a:cubicBezTo>
                  <a:cubicBezTo>
                    <a:pt x="382" y="237"/>
                    <a:pt x="382" y="237"/>
                    <a:pt x="382" y="237"/>
                  </a:cubicBezTo>
                  <a:cubicBezTo>
                    <a:pt x="386" y="237"/>
                    <a:pt x="388" y="236"/>
                    <a:pt x="389" y="236"/>
                  </a:cubicBezTo>
                  <a:cubicBezTo>
                    <a:pt x="385" y="239"/>
                    <a:pt x="385" y="240"/>
                    <a:pt x="385" y="242"/>
                  </a:cubicBezTo>
                  <a:cubicBezTo>
                    <a:pt x="386" y="244"/>
                    <a:pt x="387" y="246"/>
                    <a:pt x="386" y="250"/>
                  </a:cubicBezTo>
                  <a:cubicBezTo>
                    <a:pt x="389" y="249"/>
                    <a:pt x="392" y="249"/>
                    <a:pt x="394" y="248"/>
                  </a:cubicBezTo>
                  <a:cubicBezTo>
                    <a:pt x="389" y="246"/>
                    <a:pt x="394" y="244"/>
                    <a:pt x="396" y="243"/>
                  </a:cubicBezTo>
                  <a:cubicBezTo>
                    <a:pt x="396" y="245"/>
                    <a:pt x="398" y="245"/>
                    <a:pt x="399" y="244"/>
                  </a:cubicBezTo>
                  <a:cubicBezTo>
                    <a:pt x="401" y="244"/>
                    <a:pt x="403" y="243"/>
                    <a:pt x="404" y="243"/>
                  </a:cubicBezTo>
                  <a:cubicBezTo>
                    <a:pt x="404" y="243"/>
                    <a:pt x="404" y="243"/>
                    <a:pt x="404" y="243"/>
                  </a:cubicBezTo>
                  <a:cubicBezTo>
                    <a:pt x="407" y="244"/>
                    <a:pt x="411" y="242"/>
                    <a:pt x="413" y="240"/>
                  </a:cubicBezTo>
                  <a:cubicBezTo>
                    <a:pt x="413" y="239"/>
                    <a:pt x="413" y="232"/>
                    <a:pt x="413" y="228"/>
                  </a:cubicBezTo>
                  <a:cubicBezTo>
                    <a:pt x="408" y="228"/>
                    <a:pt x="410" y="226"/>
                    <a:pt x="408" y="224"/>
                  </a:cubicBezTo>
                  <a:cubicBezTo>
                    <a:pt x="409" y="224"/>
                    <a:pt x="409" y="223"/>
                    <a:pt x="409" y="223"/>
                  </a:cubicBezTo>
                  <a:cubicBezTo>
                    <a:pt x="409" y="222"/>
                    <a:pt x="408" y="222"/>
                    <a:pt x="407" y="221"/>
                  </a:cubicBezTo>
                  <a:cubicBezTo>
                    <a:pt x="405" y="224"/>
                    <a:pt x="402" y="226"/>
                    <a:pt x="401" y="231"/>
                  </a:cubicBezTo>
                  <a:cubicBezTo>
                    <a:pt x="403" y="233"/>
                    <a:pt x="403" y="229"/>
                    <a:pt x="404" y="230"/>
                  </a:cubicBezTo>
                  <a:cubicBezTo>
                    <a:pt x="404" y="232"/>
                    <a:pt x="403" y="233"/>
                    <a:pt x="402" y="233"/>
                  </a:cubicBezTo>
                  <a:cubicBezTo>
                    <a:pt x="401" y="234"/>
                    <a:pt x="400" y="234"/>
                    <a:pt x="399" y="234"/>
                  </a:cubicBezTo>
                  <a:cubicBezTo>
                    <a:pt x="397" y="234"/>
                    <a:pt x="397" y="234"/>
                    <a:pt x="397" y="234"/>
                  </a:cubicBezTo>
                  <a:cubicBezTo>
                    <a:pt x="395" y="231"/>
                    <a:pt x="395" y="231"/>
                    <a:pt x="395" y="231"/>
                  </a:cubicBezTo>
                  <a:cubicBezTo>
                    <a:pt x="394" y="232"/>
                    <a:pt x="393" y="232"/>
                    <a:pt x="392" y="233"/>
                  </a:cubicBezTo>
                  <a:cubicBezTo>
                    <a:pt x="393" y="231"/>
                    <a:pt x="392" y="228"/>
                    <a:pt x="396" y="227"/>
                  </a:cubicBezTo>
                  <a:cubicBezTo>
                    <a:pt x="395" y="224"/>
                    <a:pt x="392" y="228"/>
                    <a:pt x="390" y="227"/>
                  </a:cubicBezTo>
                  <a:cubicBezTo>
                    <a:pt x="390" y="228"/>
                    <a:pt x="389" y="230"/>
                    <a:pt x="389" y="231"/>
                  </a:cubicBezTo>
                  <a:cubicBezTo>
                    <a:pt x="389" y="229"/>
                    <a:pt x="385" y="228"/>
                    <a:pt x="388" y="225"/>
                  </a:cubicBezTo>
                  <a:cubicBezTo>
                    <a:pt x="390" y="224"/>
                    <a:pt x="392" y="223"/>
                    <a:pt x="393" y="221"/>
                  </a:cubicBezTo>
                  <a:cubicBezTo>
                    <a:pt x="393" y="220"/>
                    <a:pt x="392" y="219"/>
                    <a:pt x="392" y="218"/>
                  </a:cubicBezTo>
                  <a:cubicBezTo>
                    <a:pt x="393" y="218"/>
                    <a:pt x="394" y="218"/>
                    <a:pt x="395" y="217"/>
                  </a:cubicBezTo>
                  <a:cubicBezTo>
                    <a:pt x="395" y="220"/>
                    <a:pt x="395" y="220"/>
                    <a:pt x="395" y="220"/>
                  </a:cubicBezTo>
                  <a:cubicBezTo>
                    <a:pt x="395" y="219"/>
                    <a:pt x="396" y="219"/>
                    <a:pt x="396" y="219"/>
                  </a:cubicBezTo>
                  <a:cubicBezTo>
                    <a:pt x="396" y="219"/>
                    <a:pt x="396" y="219"/>
                    <a:pt x="396" y="219"/>
                  </a:cubicBezTo>
                  <a:cubicBezTo>
                    <a:pt x="397" y="219"/>
                    <a:pt x="397" y="219"/>
                    <a:pt x="397" y="219"/>
                  </a:cubicBezTo>
                  <a:cubicBezTo>
                    <a:pt x="398" y="220"/>
                    <a:pt x="398" y="221"/>
                    <a:pt x="398" y="222"/>
                  </a:cubicBezTo>
                  <a:cubicBezTo>
                    <a:pt x="399" y="223"/>
                    <a:pt x="400" y="225"/>
                    <a:pt x="403" y="222"/>
                  </a:cubicBezTo>
                  <a:cubicBezTo>
                    <a:pt x="403" y="216"/>
                    <a:pt x="403" y="215"/>
                    <a:pt x="407" y="214"/>
                  </a:cubicBezTo>
                  <a:cubicBezTo>
                    <a:pt x="406" y="217"/>
                    <a:pt x="409" y="218"/>
                    <a:pt x="410" y="221"/>
                  </a:cubicBezTo>
                  <a:cubicBezTo>
                    <a:pt x="414" y="221"/>
                    <a:pt x="412" y="217"/>
                    <a:pt x="412" y="214"/>
                  </a:cubicBezTo>
                  <a:cubicBezTo>
                    <a:pt x="415" y="216"/>
                    <a:pt x="417" y="217"/>
                    <a:pt x="414" y="219"/>
                  </a:cubicBezTo>
                  <a:cubicBezTo>
                    <a:pt x="417" y="224"/>
                    <a:pt x="417" y="215"/>
                    <a:pt x="421" y="220"/>
                  </a:cubicBezTo>
                  <a:cubicBezTo>
                    <a:pt x="426" y="215"/>
                    <a:pt x="424" y="209"/>
                    <a:pt x="423" y="205"/>
                  </a:cubicBezTo>
                  <a:cubicBezTo>
                    <a:pt x="422" y="200"/>
                    <a:pt x="422" y="196"/>
                    <a:pt x="431" y="190"/>
                  </a:cubicBezTo>
                  <a:cubicBezTo>
                    <a:pt x="432" y="192"/>
                    <a:pt x="432" y="192"/>
                    <a:pt x="432" y="192"/>
                  </a:cubicBezTo>
                  <a:cubicBezTo>
                    <a:pt x="437" y="180"/>
                    <a:pt x="443" y="174"/>
                    <a:pt x="449" y="161"/>
                  </a:cubicBezTo>
                  <a:cubicBezTo>
                    <a:pt x="452" y="159"/>
                    <a:pt x="456" y="157"/>
                    <a:pt x="459" y="154"/>
                  </a:cubicBezTo>
                  <a:cubicBezTo>
                    <a:pt x="459" y="157"/>
                    <a:pt x="460" y="165"/>
                    <a:pt x="464" y="164"/>
                  </a:cubicBezTo>
                  <a:cubicBezTo>
                    <a:pt x="456" y="166"/>
                    <a:pt x="455" y="172"/>
                    <a:pt x="449" y="175"/>
                  </a:cubicBezTo>
                  <a:cubicBezTo>
                    <a:pt x="450" y="176"/>
                    <a:pt x="452" y="175"/>
                    <a:pt x="454" y="174"/>
                  </a:cubicBezTo>
                  <a:cubicBezTo>
                    <a:pt x="452" y="177"/>
                    <a:pt x="449" y="177"/>
                    <a:pt x="447" y="182"/>
                  </a:cubicBezTo>
                  <a:cubicBezTo>
                    <a:pt x="449" y="182"/>
                    <a:pt x="452" y="179"/>
                    <a:pt x="451" y="182"/>
                  </a:cubicBezTo>
                  <a:cubicBezTo>
                    <a:pt x="449" y="183"/>
                    <a:pt x="447" y="184"/>
                    <a:pt x="445" y="185"/>
                  </a:cubicBezTo>
                  <a:cubicBezTo>
                    <a:pt x="442" y="193"/>
                    <a:pt x="451" y="194"/>
                    <a:pt x="444" y="200"/>
                  </a:cubicBezTo>
                  <a:cubicBezTo>
                    <a:pt x="442" y="197"/>
                    <a:pt x="440" y="191"/>
                    <a:pt x="441" y="188"/>
                  </a:cubicBezTo>
                  <a:cubicBezTo>
                    <a:pt x="438" y="191"/>
                    <a:pt x="442" y="182"/>
                    <a:pt x="439" y="184"/>
                  </a:cubicBezTo>
                  <a:cubicBezTo>
                    <a:pt x="440" y="192"/>
                    <a:pt x="435" y="192"/>
                    <a:pt x="433" y="199"/>
                  </a:cubicBezTo>
                  <a:cubicBezTo>
                    <a:pt x="433" y="198"/>
                    <a:pt x="433" y="198"/>
                    <a:pt x="433" y="196"/>
                  </a:cubicBezTo>
                  <a:cubicBezTo>
                    <a:pt x="431" y="198"/>
                    <a:pt x="428" y="201"/>
                    <a:pt x="426" y="202"/>
                  </a:cubicBezTo>
                  <a:cubicBezTo>
                    <a:pt x="430" y="203"/>
                    <a:pt x="424" y="210"/>
                    <a:pt x="427" y="212"/>
                  </a:cubicBezTo>
                  <a:cubicBezTo>
                    <a:pt x="431" y="210"/>
                    <a:pt x="432" y="208"/>
                    <a:pt x="433" y="206"/>
                  </a:cubicBezTo>
                  <a:cubicBezTo>
                    <a:pt x="435" y="204"/>
                    <a:pt x="436" y="203"/>
                    <a:pt x="441" y="198"/>
                  </a:cubicBezTo>
                  <a:cubicBezTo>
                    <a:pt x="439" y="202"/>
                    <a:pt x="440" y="208"/>
                    <a:pt x="442" y="213"/>
                  </a:cubicBezTo>
                  <a:cubicBezTo>
                    <a:pt x="442" y="212"/>
                    <a:pt x="442" y="213"/>
                    <a:pt x="441" y="213"/>
                  </a:cubicBezTo>
                  <a:cubicBezTo>
                    <a:pt x="443" y="217"/>
                    <a:pt x="446" y="216"/>
                    <a:pt x="452" y="221"/>
                  </a:cubicBezTo>
                  <a:cubicBezTo>
                    <a:pt x="451" y="213"/>
                    <a:pt x="457" y="212"/>
                    <a:pt x="459" y="204"/>
                  </a:cubicBezTo>
                  <a:cubicBezTo>
                    <a:pt x="457" y="200"/>
                    <a:pt x="452" y="204"/>
                    <a:pt x="451" y="208"/>
                  </a:cubicBezTo>
                  <a:cubicBezTo>
                    <a:pt x="453" y="201"/>
                    <a:pt x="453" y="201"/>
                    <a:pt x="453" y="201"/>
                  </a:cubicBezTo>
                  <a:cubicBezTo>
                    <a:pt x="453" y="203"/>
                    <a:pt x="453" y="203"/>
                    <a:pt x="453" y="203"/>
                  </a:cubicBezTo>
                  <a:cubicBezTo>
                    <a:pt x="457" y="199"/>
                    <a:pt x="461" y="194"/>
                    <a:pt x="464" y="189"/>
                  </a:cubicBezTo>
                  <a:cubicBezTo>
                    <a:pt x="462" y="192"/>
                    <a:pt x="464" y="194"/>
                    <a:pt x="465" y="197"/>
                  </a:cubicBezTo>
                  <a:cubicBezTo>
                    <a:pt x="466" y="195"/>
                    <a:pt x="468" y="193"/>
                    <a:pt x="470" y="192"/>
                  </a:cubicBezTo>
                  <a:cubicBezTo>
                    <a:pt x="467" y="190"/>
                    <a:pt x="464" y="188"/>
                    <a:pt x="466" y="187"/>
                  </a:cubicBezTo>
                  <a:cubicBezTo>
                    <a:pt x="472" y="177"/>
                    <a:pt x="479" y="172"/>
                    <a:pt x="485" y="171"/>
                  </a:cubicBezTo>
                  <a:cubicBezTo>
                    <a:pt x="485" y="169"/>
                    <a:pt x="485" y="169"/>
                    <a:pt x="485" y="169"/>
                  </a:cubicBezTo>
                  <a:cubicBezTo>
                    <a:pt x="481" y="169"/>
                    <a:pt x="483" y="158"/>
                    <a:pt x="481" y="152"/>
                  </a:cubicBezTo>
                  <a:cubicBezTo>
                    <a:pt x="485" y="154"/>
                    <a:pt x="487" y="148"/>
                    <a:pt x="490" y="145"/>
                  </a:cubicBezTo>
                  <a:cubicBezTo>
                    <a:pt x="487" y="141"/>
                    <a:pt x="480" y="141"/>
                    <a:pt x="474" y="143"/>
                  </a:cubicBezTo>
                  <a:cubicBezTo>
                    <a:pt x="474" y="152"/>
                    <a:pt x="476" y="149"/>
                    <a:pt x="480" y="156"/>
                  </a:cubicBezTo>
                  <a:cubicBezTo>
                    <a:pt x="477" y="170"/>
                    <a:pt x="477" y="170"/>
                    <a:pt x="477" y="170"/>
                  </a:cubicBezTo>
                  <a:cubicBezTo>
                    <a:pt x="475" y="165"/>
                    <a:pt x="475" y="165"/>
                    <a:pt x="475" y="165"/>
                  </a:cubicBezTo>
                  <a:cubicBezTo>
                    <a:pt x="470" y="170"/>
                    <a:pt x="472" y="178"/>
                    <a:pt x="467" y="175"/>
                  </a:cubicBezTo>
                  <a:cubicBezTo>
                    <a:pt x="466" y="171"/>
                    <a:pt x="471" y="167"/>
                    <a:pt x="469" y="162"/>
                  </a:cubicBezTo>
                  <a:cubicBezTo>
                    <a:pt x="466" y="165"/>
                    <a:pt x="466" y="165"/>
                    <a:pt x="466" y="165"/>
                  </a:cubicBezTo>
                  <a:cubicBezTo>
                    <a:pt x="465" y="156"/>
                    <a:pt x="472" y="164"/>
                    <a:pt x="473" y="154"/>
                  </a:cubicBezTo>
                  <a:cubicBezTo>
                    <a:pt x="468" y="155"/>
                    <a:pt x="473" y="153"/>
                    <a:pt x="473" y="148"/>
                  </a:cubicBezTo>
                  <a:cubicBezTo>
                    <a:pt x="469" y="149"/>
                    <a:pt x="466" y="163"/>
                    <a:pt x="461" y="157"/>
                  </a:cubicBezTo>
                  <a:cubicBezTo>
                    <a:pt x="460" y="151"/>
                    <a:pt x="476" y="146"/>
                    <a:pt x="473" y="137"/>
                  </a:cubicBezTo>
                  <a:cubicBezTo>
                    <a:pt x="474" y="138"/>
                    <a:pt x="474" y="138"/>
                    <a:pt x="474" y="138"/>
                  </a:cubicBezTo>
                  <a:cubicBezTo>
                    <a:pt x="475" y="136"/>
                    <a:pt x="477" y="133"/>
                    <a:pt x="478" y="130"/>
                  </a:cubicBezTo>
                  <a:cubicBezTo>
                    <a:pt x="479" y="127"/>
                    <a:pt x="480" y="124"/>
                    <a:pt x="481" y="122"/>
                  </a:cubicBezTo>
                  <a:cubicBezTo>
                    <a:pt x="482" y="117"/>
                    <a:pt x="482" y="114"/>
                    <a:pt x="483" y="110"/>
                  </a:cubicBezTo>
                  <a:cubicBezTo>
                    <a:pt x="488" y="105"/>
                    <a:pt x="491" y="94"/>
                    <a:pt x="496" y="87"/>
                  </a:cubicBezTo>
                  <a:cubicBezTo>
                    <a:pt x="497" y="89"/>
                    <a:pt x="497" y="89"/>
                    <a:pt x="497" y="89"/>
                  </a:cubicBezTo>
                  <a:cubicBezTo>
                    <a:pt x="499" y="86"/>
                    <a:pt x="501" y="82"/>
                    <a:pt x="503" y="79"/>
                  </a:cubicBezTo>
                  <a:cubicBezTo>
                    <a:pt x="502" y="87"/>
                    <a:pt x="495" y="89"/>
                    <a:pt x="490" y="98"/>
                  </a:cubicBezTo>
                  <a:cubicBezTo>
                    <a:pt x="494" y="100"/>
                    <a:pt x="494" y="100"/>
                    <a:pt x="494" y="100"/>
                  </a:cubicBezTo>
                  <a:cubicBezTo>
                    <a:pt x="489" y="103"/>
                    <a:pt x="487" y="108"/>
                    <a:pt x="486" y="112"/>
                  </a:cubicBezTo>
                  <a:cubicBezTo>
                    <a:pt x="485" y="117"/>
                    <a:pt x="485" y="122"/>
                    <a:pt x="485" y="127"/>
                  </a:cubicBezTo>
                  <a:cubicBezTo>
                    <a:pt x="486" y="120"/>
                    <a:pt x="491" y="113"/>
                    <a:pt x="494" y="107"/>
                  </a:cubicBezTo>
                  <a:cubicBezTo>
                    <a:pt x="498" y="100"/>
                    <a:pt x="501" y="95"/>
                    <a:pt x="499" y="90"/>
                  </a:cubicBezTo>
                  <a:cubicBezTo>
                    <a:pt x="502" y="89"/>
                    <a:pt x="504" y="88"/>
                    <a:pt x="506" y="88"/>
                  </a:cubicBezTo>
                  <a:cubicBezTo>
                    <a:pt x="507" y="84"/>
                    <a:pt x="507" y="84"/>
                    <a:pt x="507" y="84"/>
                  </a:cubicBezTo>
                  <a:cubicBezTo>
                    <a:pt x="512" y="82"/>
                    <a:pt x="512" y="91"/>
                    <a:pt x="507" y="99"/>
                  </a:cubicBezTo>
                  <a:cubicBezTo>
                    <a:pt x="505" y="100"/>
                    <a:pt x="504" y="100"/>
                    <a:pt x="504" y="99"/>
                  </a:cubicBezTo>
                  <a:cubicBezTo>
                    <a:pt x="502" y="105"/>
                    <a:pt x="502" y="110"/>
                    <a:pt x="496" y="119"/>
                  </a:cubicBezTo>
                  <a:cubicBezTo>
                    <a:pt x="497" y="113"/>
                    <a:pt x="497" y="113"/>
                    <a:pt x="497" y="113"/>
                  </a:cubicBezTo>
                  <a:cubicBezTo>
                    <a:pt x="494" y="119"/>
                    <a:pt x="490" y="125"/>
                    <a:pt x="488" y="130"/>
                  </a:cubicBezTo>
                  <a:cubicBezTo>
                    <a:pt x="486" y="136"/>
                    <a:pt x="485" y="140"/>
                    <a:pt x="486" y="143"/>
                  </a:cubicBezTo>
                  <a:cubicBezTo>
                    <a:pt x="487" y="142"/>
                    <a:pt x="487" y="141"/>
                    <a:pt x="488" y="140"/>
                  </a:cubicBezTo>
                  <a:cubicBezTo>
                    <a:pt x="490" y="137"/>
                    <a:pt x="490" y="137"/>
                    <a:pt x="490" y="137"/>
                  </a:cubicBezTo>
                  <a:cubicBezTo>
                    <a:pt x="494" y="131"/>
                    <a:pt x="494" y="131"/>
                    <a:pt x="494" y="131"/>
                  </a:cubicBezTo>
                  <a:cubicBezTo>
                    <a:pt x="502" y="119"/>
                    <a:pt x="502" y="119"/>
                    <a:pt x="502" y="119"/>
                  </a:cubicBezTo>
                  <a:cubicBezTo>
                    <a:pt x="507" y="111"/>
                    <a:pt x="512" y="103"/>
                    <a:pt x="517" y="96"/>
                  </a:cubicBezTo>
                  <a:cubicBezTo>
                    <a:pt x="515" y="84"/>
                    <a:pt x="516" y="74"/>
                    <a:pt x="514" y="63"/>
                  </a:cubicBezTo>
                  <a:cubicBezTo>
                    <a:pt x="519" y="58"/>
                    <a:pt x="524" y="51"/>
                    <a:pt x="529" y="46"/>
                  </a:cubicBezTo>
                  <a:cubicBezTo>
                    <a:pt x="535" y="41"/>
                    <a:pt x="540" y="37"/>
                    <a:pt x="545" y="36"/>
                  </a:cubicBezTo>
                  <a:cubicBezTo>
                    <a:pt x="545" y="38"/>
                    <a:pt x="545" y="38"/>
                    <a:pt x="545" y="38"/>
                  </a:cubicBezTo>
                  <a:cubicBezTo>
                    <a:pt x="549" y="36"/>
                    <a:pt x="553" y="33"/>
                    <a:pt x="556" y="30"/>
                  </a:cubicBezTo>
                  <a:cubicBezTo>
                    <a:pt x="561" y="30"/>
                    <a:pt x="554" y="37"/>
                    <a:pt x="557" y="37"/>
                  </a:cubicBezTo>
                  <a:cubicBezTo>
                    <a:pt x="561" y="33"/>
                    <a:pt x="566" y="29"/>
                    <a:pt x="570" y="26"/>
                  </a:cubicBezTo>
                  <a:cubicBezTo>
                    <a:pt x="570" y="28"/>
                    <a:pt x="567" y="31"/>
                    <a:pt x="563" y="33"/>
                  </a:cubicBezTo>
                  <a:cubicBezTo>
                    <a:pt x="560" y="36"/>
                    <a:pt x="556" y="39"/>
                    <a:pt x="553" y="41"/>
                  </a:cubicBezTo>
                  <a:cubicBezTo>
                    <a:pt x="554" y="40"/>
                    <a:pt x="556" y="38"/>
                    <a:pt x="555" y="37"/>
                  </a:cubicBezTo>
                  <a:cubicBezTo>
                    <a:pt x="552" y="39"/>
                    <a:pt x="547" y="43"/>
                    <a:pt x="544" y="47"/>
                  </a:cubicBezTo>
                  <a:cubicBezTo>
                    <a:pt x="540" y="51"/>
                    <a:pt x="537" y="54"/>
                    <a:pt x="534" y="52"/>
                  </a:cubicBezTo>
                  <a:cubicBezTo>
                    <a:pt x="532" y="56"/>
                    <a:pt x="539" y="43"/>
                    <a:pt x="529" y="52"/>
                  </a:cubicBezTo>
                  <a:cubicBezTo>
                    <a:pt x="521" y="56"/>
                    <a:pt x="521" y="63"/>
                    <a:pt x="521" y="66"/>
                  </a:cubicBezTo>
                  <a:cubicBezTo>
                    <a:pt x="522" y="68"/>
                    <a:pt x="532" y="58"/>
                    <a:pt x="530" y="65"/>
                  </a:cubicBezTo>
                  <a:cubicBezTo>
                    <a:pt x="535" y="59"/>
                    <a:pt x="536" y="55"/>
                    <a:pt x="543" y="51"/>
                  </a:cubicBezTo>
                  <a:cubicBezTo>
                    <a:pt x="538" y="56"/>
                    <a:pt x="533" y="67"/>
                    <a:pt x="529" y="66"/>
                  </a:cubicBezTo>
                  <a:cubicBezTo>
                    <a:pt x="525" y="73"/>
                    <a:pt x="525" y="78"/>
                    <a:pt x="526" y="82"/>
                  </a:cubicBezTo>
                  <a:cubicBezTo>
                    <a:pt x="528" y="85"/>
                    <a:pt x="530" y="86"/>
                    <a:pt x="532" y="84"/>
                  </a:cubicBezTo>
                  <a:cubicBezTo>
                    <a:pt x="531" y="83"/>
                    <a:pt x="534" y="78"/>
                    <a:pt x="536" y="74"/>
                  </a:cubicBezTo>
                  <a:cubicBezTo>
                    <a:pt x="539" y="70"/>
                    <a:pt x="540" y="68"/>
                    <a:pt x="533" y="71"/>
                  </a:cubicBezTo>
                  <a:cubicBezTo>
                    <a:pt x="535" y="67"/>
                    <a:pt x="538" y="62"/>
                    <a:pt x="542" y="57"/>
                  </a:cubicBezTo>
                  <a:cubicBezTo>
                    <a:pt x="546" y="53"/>
                    <a:pt x="551" y="49"/>
                    <a:pt x="554" y="44"/>
                  </a:cubicBezTo>
                  <a:cubicBezTo>
                    <a:pt x="554" y="46"/>
                    <a:pt x="554" y="46"/>
                    <a:pt x="554" y="46"/>
                  </a:cubicBezTo>
                  <a:cubicBezTo>
                    <a:pt x="557" y="43"/>
                    <a:pt x="561" y="41"/>
                    <a:pt x="564" y="38"/>
                  </a:cubicBezTo>
                  <a:cubicBezTo>
                    <a:pt x="563" y="40"/>
                    <a:pt x="560" y="43"/>
                    <a:pt x="560" y="46"/>
                  </a:cubicBezTo>
                  <a:cubicBezTo>
                    <a:pt x="564" y="41"/>
                    <a:pt x="569" y="36"/>
                    <a:pt x="573" y="32"/>
                  </a:cubicBezTo>
                  <a:cubicBezTo>
                    <a:pt x="565" y="40"/>
                    <a:pt x="578" y="32"/>
                    <a:pt x="582" y="33"/>
                  </a:cubicBezTo>
                  <a:cubicBezTo>
                    <a:pt x="583" y="28"/>
                    <a:pt x="590" y="23"/>
                    <a:pt x="584" y="24"/>
                  </a:cubicBezTo>
                  <a:cubicBezTo>
                    <a:pt x="578" y="24"/>
                    <a:pt x="580" y="27"/>
                    <a:pt x="575" y="30"/>
                  </a:cubicBezTo>
                  <a:cubicBezTo>
                    <a:pt x="577" y="27"/>
                    <a:pt x="580" y="24"/>
                    <a:pt x="583" y="21"/>
                  </a:cubicBezTo>
                  <a:cubicBezTo>
                    <a:pt x="583" y="21"/>
                    <a:pt x="583" y="21"/>
                    <a:pt x="583" y="21"/>
                  </a:cubicBezTo>
                  <a:cubicBezTo>
                    <a:pt x="585" y="19"/>
                    <a:pt x="587" y="17"/>
                    <a:pt x="589" y="14"/>
                  </a:cubicBezTo>
                  <a:cubicBezTo>
                    <a:pt x="600" y="10"/>
                    <a:pt x="583" y="27"/>
                    <a:pt x="598" y="17"/>
                  </a:cubicBezTo>
                  <a:cubicBezTo>
                    <a:pt x="597" y="11"/>
                    <a:pt x="597" y="11"/>
                    <a:pt x="597" y="11"/>
                  </a:cubicBezTo>
                  <a:cubicBezTo>
                    <a:pt x="601" y="10"/>
                    <a:pt x="605" y="9"/>
                    <a:pt x="609" y="8"/>
                  </a:cubicBezTo>
                  <a:cubicBezTo>
                    <a:pt x="613" y="8"/>
                    <a:pt x="613" y="8"/>
                    <a:pt x="613" y="8"/>
                  </a:cubicBezTo>
                  <a:cubicBezTo>
                    <a:pt x="614" y="7"/>
                    <a:pt x="615" y="7"/>
                    <a:pt x="615" y="7"/>
                  </a:cubicBezTo>
                  <a:cubicBezTo>
                    <a:pt x="619" y="8"/>
                    <a:pt x="619" y="8"/>
                    <a:pt x="619" y="8"/>
                  </a:cubicBezTo>
                  <a:cubicBezTo>
                    <a:pt x="624" y="10"/>
                    <a:pt x="630" y="11"/>
                    <a:pt x="636" y="10"/>
                  </a:cubicBezTo>
                  <a:cubicBezTo>
                    <a:pt x="637" y="12"/>
                    <a:pt x="637" y="13"/>
                    <a:pt x="638" y="15"/>
                  </a:cubicBezTo>
                  <a:cubicBezTo>
                    <a:pt x="635" y="15"/>
                    <a:pt x="632" y="22"/>
                    <a:pt x="632" y="32"/>
                  </a:cubicBezTo>
                  <a:cubicBezTo>
                    <a:pt x="632" y="30"/>
                    <a:pt x="631" y="28"/>
                    <a:pt x="631" y="26"/>
                  </a:cubicBezTo>
                  <a:cubicBezTo>
                    <a:pt x="626" y="25"/>
                    <a:pt x="621" y="25"/>
                    <a:pt x="618" y="25"/>
                  </a:cubicBezTo>
                  <a:cubicBezTo>
                    <a:pt x="617" y="24"/>
                    <a:pt x="619" y="22"/>
                    <a:pt x="622" y="20"/>
                  </a:cubicBezTo>
                  <a:cubicBezTo>
                    <a:pt x="625" y="19"/>
                    <a:pt x="629" y="17"/>
                    <a:pt x="632" y="18"/>
                  </a:cubicBezTo>
                  <a:cubicBezTo>
                    <a:pt x="633" y="11"/>
                    <a:pt x="627" y="13"/>
                    <a:pt x="624" y="15"/>
                  </a:cubicBezTo>
                  <a:cubicBezTo>
                    <a:pt x="620" y="17"/>
                    <a:pt x="617" y="18"/>
                    <a:pt x="618" y="13"/>
                  </a:cubicBezTo>
                  <a:cubicBezTo>
                    <a:pt x="616" y="12"/>
                    <a:pt x="615" y="12"/>
                    <a:pt x="614" y="12"/>
                  </a:cubicBezTo>
                  <a:cubicBezTo>
                    <a:pt x="612" y="12"/>
                    <a:pt x="610" y="13"/>
                    <a:pt x="609" y="14"/>
                  </a:cubicBezTo>
                  <a:cubicBezTo>
                    <a:pt x="606" y="16"/>
                    <a:pt x="604" y="18"/>
                    <a:pt x="602" y="19"/>
                  </a:cubicBezTo>
                  <a:cubicBezTo>
                    <a:pt x="598" y="23"/>
                    <a:pt x="595" y="26"/>
                    <a:pt x="587" y="26"/>
                  </a:cubicBezTo>
                  <a:cubicBezTo>
                    <a:pt x="586" y="31"/>
                    <a:pt x="582" y="30"/>
                    <a:pt x="581" y="35"/>
                  </a:cubicBezTo>
                  <a:cubicBezTo>
                    <a:pt x="583" y="38"/>
                    <a:pt x="589" y="35"/>
                    <a:pt x="595" y="32"/>
                  </a:cubicBezTo>
                  <a:cubicBezTo>
                    <a:pt x="598" y="31"/>
                    <a:pt x="601" y="29"/>
                    <a:pt x="605" y="27"/>
                  </a:cubicBezTo>
                  <a:cubicBezTo>
                    <a:pt x="606" y="27"/>
                    <a:pt x="608" y="26"/>
                    <a:pt x="610" y="26"/>
                  </a:cubicBezTo>
                  <a:cubicBezTo>
                    <a:pt x="611" y="25"/>
                    <a:pt x="611" y="25"/>
                    <a:pt x="611" y="25"/>
                  </a:cubicBezTo>
                  <a:cubicBezTo>
                    <a:pt x="611" y="25"/>
                    <a:pt x="611" y="25"/>
                    <a:pt x="611" y="25"/>
                  </a:cubicBezTo>
                  <a:cubicBezTo>
                    <a:pt x="612" y="25"/>
                    <a:pt x="612" y="25"/>
                    <a:pt x="612" y="25"/>
                  </a:cubicBezTo>
                  <a:cubicBezTo>
                    <a:pt x="612" y="25"/>
                    <a:pt x="612" y="26"/>
                    <a:pt x="613" y="26"/>
                  </a:cubicBezTo>
                  <a:cubicBezTo>
                    <a:pt x="612" y="26"/>
                    <a:pt x="612" y="26"/>
                    <a:pt x="611" y="26"/>
                  </a:cubicBezTo>
                  <a:cubicBezTo>
                    <a:pt x="611" y="26"/>
                    <a:pt x="610" y="27"/>
                    <a:pt x="610" y="28"/>
                  </a:cubicBezTo>
                  <a:cubicBezTo>
                    <a:pt x="611" y="27"/>
                    <a:pt x="611" y="28"/>
                    <a:pt x="612" y="28"/>
                  </a:cubicBezTo>
                  <a:cubicBezTo>
                    <a:pt x="612" y="29"/>
                    <a:pt x="612" y="29"/>
                    <a:pt x="613" y="29"/>
                  </a:cubicBezTo>
                  <a:cubicBezTo>
                    <a:pt x="614" y="29"/>
                    <a:pt x="614" y="30"/>
                    <a:pt x="615" y="30"/>
                  </a:cubicBezTo>
                  <a:cubicBezTo>
                    <a:pt x="617" y="30"/>
                    <a:pt x="618" y="30"/>
                    <a:pt x="620" y="29"/>
                  </a:cubicBezTo>
                  <a:cubicBezTo>
                    <a:pt x="620" y="28"/>
                    <a:pt x="620" y="28"/>
                    <a:pt x="620" y="28"/>
                  </a:cubicBezTo>
                  <a:cubicBezTo>
                    <a:pt x="624" y="26"/>
                    <a:pt x="625" y="27"/>
                    <a:pt x="625" y="30"/>
                  </a:cubicBezTo>
                  <a:cubicBezTo>
                    <a:pt x="625" y="32"/>
                    <a:pt x="624" y="35"/>
                    <a:pt x="625" y="37"/>
                  </a:cubicBezTo>
                  <a:cubicBezTo>
                    <a:pt x="626" y="37"/>
                    <a:pt x="626" y="37"/>
                    <a:pt x="627" y="38"/>
                  </a:cubicBezTo>
                  <a:cubicBezTo>
                    <a:pt x="628" y="41"/>
                    <a:pt x="630" y="46"/>
                    <a:pt x="631" y="42"/>
                  </a:cubicBezTo>
                  <a:cubicBezTo>
                    <a:pt x="633" y="59"/>
                    <a:pt x="633" y="59"/>
                    <a:pt x="633" y="59"/>
                  </a:cubicBezTo>
                  <a:cubicBezTo>
                    <a:pt x="635" y="52"/>
                    <a:pt x="635" y="52"/>
                    <a:pt x="635" y="52"/>
                  </a:cubicBezTo>
                  <a:cubicBezTo>
                    <a:pt x="638" y="59"/>
                    <a:pt x="637" y="64"/>
                    <a:pt x="641" y="67"/>
                  </a:cubicBezTo>
                  <a:cubicBezTo>
                    <a:pt x="643" y="62"/>
                    <a:pt x="643" y="62"/>
                    <a:pt x="643" y="62"/>
                  </a:cubicBezTo>
                  <a:cubicBezTo>
                    <a:pt x="638" y="42"/>
                    <a:pt x="638" y="42"/>
                    <a:pt x="638" y="42"/>
                  </a:cubicBezTo>
                  <a:cubicBezTo>
                    <a:pt x="642" y="49"/>
                    <a:pt x="641" y="39"/>
                    <a:pt x="645" y="48"/>
                  </a:cubicBezTo>
                  <a:cubicBezTo>
                    <a:pt x="638" y="43"/>
                    <a:pt x="647" y="59"/>
                    <a:pt x="645" y="65"/>
                  </a:cubicBezTo>
                  <a:cubicBezTo>
                    <a:pt x="649" y="70"/>
                    <a:pt x="649" y="70"/>
                    <a:pt x="649" y="70"/>
                  </a:cubicBezTo>
                  <a:cubicBezTo>
                    <a:pt x="647" y="69"/>
                    <a:pt x="647" y="69"/>
                    <a:pt x="647" y="69"/>
                  </a:cubicBezTo>
                  <a:cubicBezTo>
                    <a:pt x="648" y="77"/>
                    <a:pt x="651" y="74"/>
                    <a:pt x="653" y="82"/>
                  </a:cubicBezTo>
                  <a:cubicBezTo>
                    <a:pt x="652" y="71"/>
                    <a:pt x="652" y="62"/>
                    <a:pt x="646" y="55"/>
                  </a:cubicBezTo>
                  <a:cubicBezTo>
                    <a:pt x="650" y="60"/>
                    <a:pt x="658" y="73"/>
                    <a:pt x="659" y="77"/>
                  </a:cubicBezTo>
                  <a:cubicBezTo>
                    <a:pt x="664" y="84"/>
                    <a:pt x="663" y="93"/>
                    <a:pt x="666" y="101"/>
                  </a:cubicBezTo>
                  <a:cubicBezTo>
                    <a:pt x="662" y="94"/>
                    <a:pt x="661" y="98"/>
                    <a:pt x="658" y="100"/>
                  </a:cubicBezTo>
                  <a:cubicBezTo>
                    <a:pt x="656" y="101"/>
                    <a:pt x="654" y="101"/>
                    <a:pt x="650" y="86"/>
                  </a:cubicBezTo>
                  <a:cubicBezTo>
                    <a:pt x="651" y="86"/>
                    <a:pt x="652" y="88"/>
                    <a:pt x="652" y="89"/>
                  </a:cubicBezTo>
                  <a:cubicBezTo>
                    <a:pt x="653" y="85"/>
                    <a:pt x="651" y="81"/>
                    <a:pt x="649" y="77"/>
                  </a:cubicBezTo>
                  <a:cubicBezTo>
                    <a:pt x="647" y="74"/>
                    <a:pt x="644" y="72"/>
                    <a:pt x="642" y="70"/>
                  </a:cubicBezTo>
                  <a:cubicBezTo>
                    <a:pt x="640" y="75"/>
                    <a:pt x="638" y="70"/>
                    <a:pt x="640" y="82"/>
                  </a:cubicBezTo>
                  <a:cubicBezTo>
                    <a:pt x="640" y="79"/>
                    <a:pt x="642" y="79"/>
                    <a:pt x="644" y="82"/>
                  </a:cubicBezTo>
                  <a:cubicBezTo>
                    <a:pt x="646" y="84"/>
                    <a:pt x="649" y="89"/>
                    <a:pt x="650" y="95"/>
                  </a:cubicBezTo>
                  <a:cubicBezTo>
                    <a:pt x="648" y="97"/>
                    <a:pt x="646" y="98"/>
                    <a:pt x="644" y="100"/>
                  </a:cubicBezTo>
                  <a:cubicBezTo>
                    <a:pt x="649" y="114"/>
                    <a:pt x="649" y="114"/>
                    <a:pt x="649" y="114"/>
                  </a:cubicBezTo>
                  <a:cubicBezTo>
                    <a:pt x="648" y="113"/>
                    <a:pt x="648" y="113"/>
                    <a:pt x="648" y="113"/>
                  </a:cubicBezTo>
                  <a:cubicBezTo>
                    <a:pt x="647" y="117"/>
                    <a:pt x="649" y="120"/>
                    <a:pt x="651" y="124"/>
                  </a:cubicBezTo>
                  <a:cubicBezTo>
                    <a:pt x="653" y="127"/>
                    <a:pt x="655" y="131"/>
                    <a:pt x="656" y="136"/>
                  </a:cubicBezTo>
                  <a:cubicBezTo>
                    <a:pt x="657" y="137"/>
                    <a:pt x="659" y="140"/>
                    <a:pt x="660" y="142"/>
                  </a:cubicBezTo>
                  <a:cubicBezTo>
                    <a:pt x="661" y="144"/>
                    <a:pt x="661" y="144"/>
                    <a:pt x="661" y="144"/>
                  </a:cubicBezTo>
                  <a:cubicBezTo>
                    <a:pt x="662" y="145"/>
                    <a:pt x="662" y="145"/>
                    <a:pt x="662" y="145"/>
                  </a:cubicBezTo>
                  <a:cubicBezTo>
                    <a:pt x="663" y="146"/>
                    <a:pt x="663" y="146"/>
                    <a:pt x="663" y="146"/>
                  </a:cubicBezTo>
                  <a:cubicBezTo>
                    <a:pt x="663" y="147"/>
                    <a:pt x="664" y="148"/>
                    <a:pt x="664" y="148"/>
                  </a:cubicBezTo>
                  <a:cubicBezTo>
                    <a:pt x="667" y="151"/>
                    <a:pt x="669" y="152"/>
                    <a:pt x="670" y="148"/>
                  </a:cubicBezTo>
                  <a:cubicBezTo>
                    <a:pt x="669" y="154"/>
                    <a:pt x="676" y="155"/>
                    <a:pt x="680" y="158"/>
                  </a:cubicBezTo>
                  <a:cubicBezTo>
                    <a:pt x="679" y="156"/>
                    <a:pt x="679" y="154"/>
                    <a:pt x="678" y="151"/>
                  </a:cubicBezTo>
                  <a:cubicBezTo>
                    <a:pt x="682" y="153"/>
                    <a:pt x="683" y="154"/>
                    <a:pt x="685" y="154"/>
                  </a:cubicBezTo>
                  <a:cubicBezTo>
                    <a:pt x="686" y="155"/>
                    <a:pt x="687" y="155"/>
                    <a:pt x="692" y="155"/>
                  </a:cubicBezTo>
                  <a:cubicBezTo>
                    <a:pt x="691" y="156"/>
                    <a:pt x="691" y="158"/>
                    <a:pt x="688" y="158"/>
                  </a:cubicBezTo>
                  <a:cubicBezTo>
                    <a:pt x="691" y="162"/>
                    <a:pt x="694" y="167"/>
                    <a:pt x="698" y="170"/>
                  </a:cubicBezTo>
                  <a:cubicBezTo>
                    <a:pt x="702" y="173"/>
                    <a:pt x="706" y="176"/>
                    <a:pt x="710" y="175"/>
                  </a:cubicBezTo>
                  <a:cubicBezTo>
                    <a:pt x="715" y="179"/>
                    <a:pt x="712" y="186"/>
                    <a:pt x="722" y="188"/>
                  </a:cubicBezTo>
                  <a:cubicBezTo>
                    <a:pt x="724" y="189"/>
                    <a:pt x="723" y="182"/>
                    <a:pt x="728" y="187"/>
                  </a:cubicBezTo>
                  <a:cubicBezTo>
                    <a:pt x="728" y="188"/>
                    <a:pt x="720" y="188"/>
                    <a:pt x="727" y="191"/>
                  </a:cubicBezTo>
                  <a:cubicBezTo>
                    <a:pt x="735" y="189"/>
                    <a:pt x="738" y="200"/>
                    <a:pt x="746" y="198"/>
                  </a:cubicBezTo>
                  <a:cubicBezTo>
                    <a:pt x="749" y="202"/>
                    <a:pt x="756" y="203"/>
                    <a:pt x="753" y="207"/>
                  </a:cubicBezTo>
                  <a:cubicBezTo>
                    <a:pt x="748" y="204"/>
                    <a:pt x="739" y="201"/>
                    <a:pt x="737" y="202"/>
                  </a:cubicBezTo>
                  <a:cubicBezTo>
                    <a:pt x="739" y="200"/>
                    <a:pt x="734" y="198"/>
                    <a:pt x="739" y="198"/>
                  </a:cubicBezTo>
                  <a:cubicBezTo>
                    <a:pt x="736" y="195"/>
                    <a:pt x="734" y="195"/>
                    <a:pt x="732" y="195"/>
                  </a:cubicBezTo>
                  <a:cubicBezTo>
                    <a:pt x="731" y="195"/>
                    <a:pt x="729" y="195"/>
                    <a:pt x="726" y="192"/>
                  </a:cubicBezTo>
                  <a:cubicBezTo>
                    <a:pt x="724" y="194"/>
                    <a:pt x="728" y="198"/>
                    <a:pt x="730" y="198"/>
                  </a:cubicBezTo>
                  <a:cubicBezTo>
                    <a:pt x="729" y="200"/>
                    <a:pt x="725" y="199"/>
                    <a:pt x="721" y="198"/>
                  </a:cubicBezTo>
                  <a:cubicBezTo>
                    <a:pt x="718" y="198"/>
                    <a:pt x="716" y="197"/>
                    <a:pt x="718" y="202"/>
                  </a:cubicBezTo>
                  <a:cubicBezTo>
                    <a:pt x="721" y="204"/>
                    <a:pt x="726" y="203"/>
                    <a:pt x="729" y="203"/>
                  </a:cubicBezTo>
                  <a:cubicBezTo>
                    <a:pt x="733" y="202"/>
                    <a:pt x="736" y="202"/>
                    <a:pt x="738" y="206"/>
                  </a:cubicBezTo>
                  <a:cubicBezTo>
                    <a:pt x="734" y="208"/>
                    <a:pt x="730" y="203"/>
                    <a:pt x="724" y="207"/>
                  </a:cubicBezTo>
                  <a:cubicBezTo>
                    <a:pt x="729" y="211"/>
                    <a:pt x="729" y="211"/>
                    <a:pt x="729" y="211"/>
                  </a:cubicBezTo>
                  <a:cubicBezTo>
                    <a:pt x="735" y="210"/>
                    <a:pt x="735" y="210"/>
                    <a:pt x="735" y="210"/>
                  </a:cubicBezTo>
                  <a:cubicBezTo>
                    <a:pt x="735" y="210"/>
                    <a:pt x="735" y="210"/>
                    <a:pt x="735" y="210"/>
                  </a:cubicBezTo>
                  <a:cubicBezTo>
                    <a:pt x="744" y="220"/>
                    <a:pt x="747" y="209"/>
                    <a:pt x="758" y="210"/>
                  </a:cubicBezTo>
                  <a:cubicBezTo>
                    <a:pt x="753" y="205"/>
                    <a:pt x="762" y="202"/>
                    <a:pt x="759" y="198"/>
                  </a:cubicBezTo>
                  <a:cubicBezTo>
                    <a:pt x="765" y="199"/>
                    <a:pt x="769" y="202"/>
                    <a:pt x="768" y="207"/>
                  </a:cubicBezTo>
                  <a:cubicBezTo>
                    <a:pt x="754" y="207"/>
                    <a:pt x="765" y="212"/>
                    <a:pt x="752" y="214"/>
                  </a:cubicBezTo>
                  <a:cubicBezTo>
                    <a:pt x="754" y="216"/>
                    <a:pt x="747" y="220"/>
                    <a:pt x="754" y="223"/>
                  </a:cubicBezTo>
                  <a:cubicBezTo>
                    <a:pt x="763" y="222"/>
                    <a:pt x="753" y="218"/>
                    <a:pt x="761" y="219"/>
                  </a:cubicBezTo>
                  <a:cubicBezTo>
                    <a:pt x="761" y="220"/>
                    <a:pt x="762" y="220"/>
                    <a:pt x="761" y="221"/>
                  </a:cubicBezTo>
                  <a:cubicBezTo>
                    <a:pt x="766" y="219"/>
                    <a:pt x="765" y="223"/>
                    <a:pt x="771" y="221"/>
                  </a:cubicBezTo>
                  <a:cubicBezTo>
                    <a:pt x="769" y="222"/>
                    <a:pt x="769" y="222"/>
                    <a:pt x="769" y="222"/>
                  </a:cubicBezTo>
                  <a:cubicBezTo>
                    <a:pt x="774" y="227"/>
                    <a:pt x="776" y="220"/>
                    <a:pt x="780" y="225"/>
                  </a:cubicBezTo>
                  <a:cubicBezTo>
                    <a:pt x="779" y="220"/>
                    <a:pt x="784" y="222"/>
                    <a:pt x="788" y="221"/>
                  </a:cubicBezTo>
                  <a:cubicBezTo>
                    <a:pt x="783" y="218"/>
                    <a:pt x="782" y="212"/>
                    <a:pt x="773" y="210"/>
                  </a:cubicBezTo>
                  <a:cubicBezTo>
                    <a:pt x="771" y="212"/>
                    <a:pt x="771" y="214"/>
                    <a:pt x="767" y="215"/>
                  </a:cubicBezTo>
                  <a:cubicBezTo>
                    <a:pt x="773" y="216"/>
                    <a:pt x="773" y="216"/>
                    <a:pt x="773" y="216"/>
                  </a:cubicBezTo>
                  <a:cubicBezTo>
                    <a:pt x="771" y="216"/>
                    <a:pt x="770" y="217"/>
                    <a:pt x="769" y="217"/>
                  </a:cubicBezTo>
                  <a:cubicBezTo>
                    <a:pt x="764" y="214"/>
                    <a:pt x="764" y="214"/>
                    <a:pt x="764" y="214"/>
                  </a:cubicBezTo>
                  <a:cubicBezTo>
                    <a:pt x="771" y="214"/>
                    <a:pt x="769" y="209"/>
                    <a:pt x="773" y="207"/>
                  </a:cubicBezTo>
                  <a:cubicBezTo>
                    <a:pt x="779" y="210"/>
                    <a:pt x="779" y="208"/>
                    <a:pt x="783" y="210"/>
                  </a:cubicBezTo>
                  <a:cubicBezTo>
                    <a:pt x="781" y="214"/>
                    <a:pt x="794" y="221"/>
                    <a:pt x="801" y="225"/>
                  </a:cubicBezTo>
                  <a:cubicBezTo>
                    <a:pt x="800" y="224"/>
                    <a:pt x="798" y="224"/>
                    <a:pt x="798" y="224"/>
                  </a:cubicBezTo>
                  <a:cubicBezTo>
                    <a:pt x="791" y="226"/>
                    <a:pt x="801" y="229"/>
                    <a:pt x="801" y="230"/>
                  </a:cubicBezTo>
                  <a:cubicBezTo>
                    <a:pt x="806" y="228"/>
                    <a:pt x="806" y="228"/>
                    <a:pt x="806" y="228"/>
                  </a:cubicBezTo>
                  <a:cubicBezTo>
                    <a:pt x="805" y="229"/>
                    <a:pt x="803" y="229"/>
                    <a:pt x="805" y="230"/>
                  </a:cubicBezTo>
                  <a:cubicBezTo>
                    <a:pt x="811" y="230"/>
                    <a:pt x="812" y="226"/>
                    <a:pt x="818" y="226"/>
                  </a:cubicBezTo>
                  <a:cubicBezTo>
                    <a:pt x="818" y="228"/>
                    <a:pt x="812" y="232"/>
                    <a:pt x="816" y="233"/>
                  </a:cubicBezTo>
                  <a:cubicBezTo>
                    <a:pt x="817" y="236"/>
                    <a:pt x="820" y="243"/>
                    <a:pt x="828" y="241"/>
                  </a:cubicBezTo>
                  <a:cubicBezTo>
                    <a:pt x="829" y="240"/>
                    <a:pt x="831" y="240"/>
                    <a:pt x="834" y="240"/>
                  </a:cubicBezTo>
                  <a:cubicBezTo>
                    <a:pt x="833" y="240"/>
                    <a:pt x="833" y="240"/>
                    <a:pt x="833" y="240"/>
                  </a:cubicBezTo>
                  <a:cubicBezTo>
                    <a:pt x="838" y="243"/>
                    <a:pt x="838" y="243"/>
                    <a:pt x="838" y="243"/>
                  </a:cubicBezTo>
                  <a:cubicBezTo>
                    <a:pt x="833" y="247"/>
                    <a:pt x="829" y="240"/>
                    <a:pt x="824" y="244"/>
                  </a:cubicBezTo>
                  <a:cubicBezTo>
                    <a:pt x="823" y="248"/>
                    <a:pt x="823" y="248"/>
                    <a:pt x="823" y="248"/>
                  </a:cubicBezTo>
                  <a:cubicBezTo>
                    <a:pt x="819" y="248"/>
                    <a:pt x="814" y="249"/>
                    <a:pt x="811" y="251"/>
                  </a:cubicBezTo>
                  <a:cubicBezTo>
                    <a:pt x="817" y="253"/>
                    <a:pt x="818" y="252"/>
                    <a:pt x="825" y="251"/>
                  </a:cubicBezTo>
                  <a:cubicBezTo>
                    <a:pt x="825" y="254"/>
                    <a:pt x="820" y="256"/>
                    <a:pt x="820" y="256"/>
                  </a:cubicBezTo>
                  <a:cubicBezTo>
                    <a:pt x="821" y="254"/>
                    <a:pt x="821" y="254"/>
                    <a:pt x="821" y="254"/>
                  </a:cubicBezTo>
                  <a:cubicBezTo>
                    <a:pt x="814" y="249"/>
                    <a:pt x="809" y="256"/>
                    <a:pt x="800" y="254"/>
                  </a:cubicBezTo>
                  <a:cubicBezTo>
                    <a:pt x="799" y="254"/>
                    <a:pt x="800" y="253"/>
                    <a:pt x="800" y="253"/>
                  </a:cubicBezTo>
                  <a:cubicBezTo>
                    <a:pt x="792" y="255"/>
                    <a:pt x="785" y="248"/>
                    <a:pt x="777" y="252"/>
                  </a:cubicBezTo>
                  <a:cubicBezTo>
                    <a:pt x="780" y="250"/>
                    <a:pt x="780" y="250"/>
                    <a:pt x="780" y="250"/>
                  </a:cubicBezTo>
                  <a:cubicBezTo>
                    <a:pt x="775" y="251"/>
                    <a:pt x="764" y="253"/>
                    <a:pt x="753" y="254"/>
                  </a:cubicBezTo>
                  <a:cubicBezTo>
                    <a:pt x="752" y="255"/>
                    <a:pt x="752" y="255"/>
                    <a:pt x="752" y="255"/>
                  </a:cubicBezTo>
                  <a:cubicBezTo>
                    <a:pt x="753" y="257"/>
                    <a:pt x="750" y="255"/>
                    <a:pt x="748" y="254"/>
                  </a:cubicBezTo>
                  <a:cubicBezTo>
                    <a:pt x="748" y="254"/>
                    <a:pt x="748" y="254"/>
                    <a:pt x="748" y="254"/>
                  </a:cubicBezTo>
                  <a:cubicBezTo>
                    <a:pt x="742" y="254"/>
                    <a:pt x="737" y="254"/>
                    <a:pt x="733" y="254"/>
                  </a:cubicBezTo>
                  <a:cubicBezTo>
                    <a:pt x="733" y="256"/>
                    <a:pt x="735" y="257"/>
                    <a:pt x="736" y="258"/>
                  </a:cubicBezTo>
                  <a:cubicBezTo>
                    <a:pt x="739" y="257"/>
                    <a:pt x="747" y="261"/>
                    <a:pt x="747" y="257"/>
                  </a:cubicBezTo>
                  <a:cubicBezTo>
                    <a:pt x="751" y="261"/>
                    <a:pt x="759" y="259"/>
                    <a:pt x="761" y="261"/>
                  </a:cubicBezTo>
                  <a:cubicBezTo>
                    <a:pt x="756" y="257"/>
                    <a:pt x="766" y="258"/>
                    <a:pt x="768" y="256"/>
                  </a:cubicBezTo>
                  <a:cubicBezTo>
                    <a:pt x="769" y="259"/>
                    <a:pt x="776" y="258"/>
                    <a:pt x="775" y="262"/>
                  </a:cubicBezTo>
                  <a:cubicBezTo>
                    <a:pt x="776" y="263"/>
                    <a:pt x="773" y="258"/>
                    <a:pt x="770" y="260"/>
                  </a:cubicBezTo>
                  <a:cubicBezTo>
                    <a:pt x="763" y="262"/>
                    <a:pt x="780" y="266"/>
                    <a:pt x="772" y="267"/>
                  </a:cubicBezTo>
                  <a:cubicBezTo>
                    <a:pt x="782" y="267"/>
                    <a:pt x="794" y="270"/>
                    <a:pt x="804" y="268"/>
                  </a:cubicBezTo>
                  <a:cubicBezTo>
                    <a:pt x="799" y="266"/>
                    <a:pt x="799" y="266"/>
                    <a:pt x="799" y="266"/>
                  </a:cubicBezTo>
                  <a:cubicBezTo>
                    <a:pt x="804" y="267"/>
                    <a:pt x="814" y="268"/>
                    <a:pt x="814" y="270"/>
                  </a:cubicBezTo>
                  <a:cubicBezTo>
                    <a:pt x="811" y="270"/>
                    <a:pt x="807" y="269"/>
                    <a:pt x="803" y="269"/>
                  </a:cubicBezTo>
                  <a:cubicBezTo>
                    <a:pt x="802" y="273"/>
                    <a:pt x="813" y="271"/>
                    <a:pt x="813" y="273"/>
                  </a:cubicBezTo>
                  <a:cubicBezTo>
                    <a:pt x="818" y="272"/>
                    <a:pt x="822" y="270"/>
                    <a:pt x="826" y="268"/>
                  </a:cubicBezTo>
                  <a:cubicBezTo>
                    <a:pt x="821" y="267"/>
                    <a:pt x="821" y="267"/>
                    <a:pt x="821" y="267"/>
                  </a:cubicBezTo>
                  <a:cubicBezTo>
                    <a:pt x="824" y="265"/>
                    <a:pt x="835" y="269"/>
                    <a:pt x="843" y="270"/>
                  </a:cubicBezTo>
                  <a:cubicBezTo>
                    <a:pt x="838" y="276"/>
                    <a:pt x="831" y="269"/>
                    <a:pt x="822" y="271"/>
                  </a:cubicBezTo>
                  <a:cubicBezTo>
                    <a:pt x="816" y="272"/>
                    <a:pt x="825" y="277"/>
                    <a:pt x="819" y="277"/>
                  </a:cubicBezTo>
                  <a:cubicBezTo>
                    <a:pt x="821" y="279"/>
                    <a:pt x="825" y="279"/>
                    <a:pt x="827" y="278"/>
                  </a:cubicBezTo>
                  <a:cubicBezTo>
                    <a:pt x="829" y="279"/>
                    <a:pt x="829" y="279"/>
                    <a:pt x="829" y="279"/>
                  </a:cubicBezTo>
                  <a:cubicBezTo>
                    <a:pt x="823" y="284"/>
                    <a:pt x="811" y="281"/>
                    <a:pt x="802" y="285"/>
                  </a:cubicBezTo>
                  <a:cubicBezTo>
                    <a:pt x="803" y="284"/>
                    <a:pt x="804" y="284"/>
                    <a:pt x="804" y="283"/>
                  </a:cubicBezTo>
                  <a:cubicBezTo>
                    <a:pt x="798" y="280"/>
                    <a:pt x="792" y="279"/>
                    <a:pt x="785" y="279"/>
                  </a:cubicBezTo>
                  <a:cubicBezTo>
                    <a:pt x="788" y="282"/>
                    <a:pt x="790" y="281"/>
                    <a:pt x="792" y="280"/>
                  </a:cubicBezTo>
                  <a:cubicBezTo>
                    <a:pt x="792" y="282"/>
                    <a:pt x="786" y="281"/>
                    <a:pt x="783" y="282"/>
                  </a:cubicBezTo>
                  <a:cubicBezTo>
                    <a:pt x="789" y="285"/>
                    <a:pt x="784" y="286"/>
                    <a:pt x="787" y="287"/>
                  </a:cubicBezTo>
                  <a:cubicBezTo>
                    <a:pt x="783" y="288"/>
                    <a:pt x="780" y="287"/>
                    <a:pt x="776" y="285"/>
                  </a:cubicBezTo>
                  <a:cubicBezTo>
                    <a:pt x="774" y="283"/>
                    <a:pt x="778" y="283"/>
                    <a:pt x="779" y="280"/>
                  </a:cubicBezTo>
                  <a:cubicBezTo>
                    <a:pt x="774" y="281"/>
                    <a:pt x="773" y="274"/>
                    <a:pt x="765" y="276"/>
                  </a:cubicBezTo>
                  <a:cubicBezTo>
                    <a:pt x="774" y="279"/>
                    <a:pt x="762" y="281"/>
                    <a:pt x="758" y="281"/>
                  </a:cubicBezTo>
                  <a:cubicBezTo>
                    <a:pt x="759" y="282"/>
                    <a:pt x="759" y="282"/>
                    <a:pt x="759" y="282"/>
                  </a:cubicBezTo>
                  <a:cubicBezTo>
                    <a:pt x="756" y="284"/>
                    <a:pt x="753" y="284"/>
                    <a:pt x="752" y="280"/>
                  </a:cubicBezTo>
                  <a:cubicBezTo>
                    <a:pt x="756" y="280"/>
                    <a:pt x="759" y="282"/>
                    <a:pt x="759" y="279"/>
                  </a:cubicBezTo>
                  <a:cubicBezTo>
                    <a:pt x="757" y="278"/>
                    <a:pt x="754" y="278"/>
                    <a:pt x="751" y="278"/>
                  </a:cubicBezTo>
                  <a:cubicBezTo>
                    <a:pt x="754" y="276"/>
                    <a:pt x="754" y="276"/>
                    <a:pt x="754" y="276"/>
                  </a:cubicBezTo>
                  <a:cubicBezTo>
                    <a:pt x="750" y="275"/>
                    <a:pt x="746" y="274"/>
                    <a:pt x="742" y="273"/>
                  </a:cubicBezTo>
                  <a:cubicBezTo>
                    <a:pt x="739" y="275"/>
                    <a:pt x="735" y="278"/>
                    <a:pt x="732" y="281"/>
                  </a:cubicBezTo>
                  <a:cubicBezTo>
                    <a:pt x="729" y="278"/>
                    <a:pt x="725" y="278"/>
                    <a:pt x="721" y="278"/>
                  </a:cubicBezTo>
                  <a:cubicBezTo>
                    <a:pt x="723" y="277"/>
                    <a:pt x="723" y="277"/>
                    <a:pt x="723" y="277"/>
                  </a:cubicBezTo>
                  <a:cubicBezTo>
                    <a:pt x="719" y="273"/>
                    <a:pt x="706" y="270"/>
                    <a:pt x="704" y="271"/>
                  </a:cubicBezTo>
                  <a:cubicBezTo>
                    <a:pt x="702" y="270"/>
                    <a:pt x="711" y="269"/>
                    <a:pt x="716" y="268"/>
                  </a:cubicBezTo>
                  <a:cubicBezTo>
                    <a:pt x="721" y="266"/>
                    <a:pt x="723" y="264"/>
                    <a:pt x="709" y="260"/>
                  </a:cubicBezTo>
                  <a:cubicBezTo>
                    <a:pt x="699" y="255"/>
                    <a:pt x="700" y="264"/>
                    <a:pt x="693" y="263"/>
                  </a:cubicBezTo>
                  <a:cubicBezTo>
                    <a:pt x="693" y="263"/>
                    <a:pt x="694" y="263"/>
                    <a:pt x="694" y="262"/>
                  </a:cubicBezTo>
                  <a:cubicBezTo>
                    <a:pt x="689" y="259"/>
                    <a:pt x="687" y="262"/>
                    <a:pt x="683" y="261"/>
                  </a:cubicBezTo>
                  <a:cubicBezTo>
                    <a:pt x="685" y="263"/>
                    <a:pt x="689" y="265"/>
                    <a:pt x="691" y="265"/>
                  </a:cubicBezTo>
                  <a:cubicBezTo>
                    <a:pt x="688" y="267"/>
                    <a:pt x="682" y="260"/>
                    <a:pt x="677" y="260"/>
                  </a:cubicBezTo>
                  <a:cubicBezTo>
                    <a:pt x="684" y="258"/>
                    <a:pt x="669" y="253"/>
                    <a:pt x="674" y="253"/>
                  </a:cubicBezTo>
                  <a:cubicBezTo>
                    <a:pt x="667" y="245"/>
                    <a:pt x="656" y="241"/>
                    <a:pt x="649" y="240"/>
                  </a:cubicBezTo>
                  <a:cubicBezTo>
                    <a:pt x="648" y="235"/>
                    <a:pt x="645" y="234"/>
                    <a:pt x="642" y="231"/>
                  </a:cubicBezTo>
                  <a:cubicBezTo>
                    <a:pt x="639" y="229"/>
                    <a:pt x="635" y="227"/>
                    <a:pt x="632" y="222"/>
                  </a:cubicBezTo>
                  <a:cubicBezTo>
                    <a:pt x="633" y="223"/>
                    <a:pt x="636" y="225"/>
                    <a:pt x="637" y="227"/>
                  </a:cubicBezTo>
                  <a:cubicBezTo>
                    <a:pt x="645" y="229"/>
                    <a:pt x="630" y="217"/>
                    <a:pt x="640" y="222"/>
                  </a:cubicBezTo>
                  <a:cubicBezTo>
                    <a:pt x="638" y="221"/>
                    <a:pt x="638" y="223"/>
                    <a:pt x="640" y="224"/>
                  </a:cubicBezTo>
                  <a:cubicBezTo>
                    <a:pt x="644" y="227"/>
                    <a:pt x="647" y="228"/>
                    <a:pt x="648" y="226"/>
                  </a:cubicBezTo>
                  <a:cubicBezTo>
                    <a:pt x="646" y="223"/>
                    <a:pt x="645" y="220"/>
                    <a:pt x="644" y="217"/>
                  </a:cubicBezTo>
                  <a:cubicBezTo>
                    <a:pt x="647" y="219"/>
                    <a:pt x="647" y="219"/>
                    <a:pt x="647" y="219"/>
                  </a:cubicBezTo>
                  <a:cubicBezTo>
                    <a:pt x="644" y="214"/>
                    <a:pt x="643" y="210"/>
                    <a:pt x="641" y="205"/>
                  </a:cubicBezTo>
                  <a:cubicBezTo>
                    <a:pt x="640" y="205"/>
                    <a:pt x="640" y="207"/>
                    <a:pt x="640" y="208"/>
                  </a:cubicBezTo>
                  <a:cubicBezTo>
                    <a:pt x="636" y="201"/>
                    <a:pt x="630" y="195"/>
                    <a:pt x="626" y="188"/>
                  </a:cubicBezTo>
                  <a:cubicBezTo>
                    <a:pt x="623" y="185"/>
                    <a:pt x="621" y="182"/>
                    <a:pt x="619" y="179"/>
                  </a:cubicBezTo>
                  <a:cubicBezTo>
                    <a:pt x="618" y="177"/>
                    <a:pt x="617" y="175"/>
                    <a:pt x="616" y="174"/>
                  </a:cubicBezTo>
                  <a:cubicBezTo>
                    <a:pt x="615" y="171"/>
                    <a:pt x="615" y="171"/>
                    <a:pt x="615" y="171"/>
                  </a:cubicBezTo>
                  <a:cubicBezTo>
                    <a:pt x="614" y="171"/>
                    <a:pt x="614" y="171"/>
                    <a:pt x="614" y="171"/>
                  </a:cubicBezTo>
                  <a:cubicBezTo>
                    <a:pt x="614" y="170"/>
                    <a:pt x="614" y="170"/>
                    <a:pt x="614" y="170"/>
                  </a:cubicBezTo>
                  <a:cubicBezTo>
                    <a:pt x="609" y="172"/>
                    <a:pt x="606" y="170"/>
                    <a:pt x="604" y="167"/>
                  </a:cubicBezTo>
                  <a:cubicBezTo>
                    <a:pt x="602" y="163"/>
                    <a:pt x="600" y="159"/>
                    <a:pt x="597" y="161"/>
                  </a:cubicBezTo>
                  <a:cubicBezTo>
                    <a:pt x="600" y="158"/>
                    <a:pt x="604" y="154"/>
                    <a:pt x="605" y="151"/>
                  </a:cubicBezTo>
                  <a:cubicBezTo>
                    <a:pt x="606" y="151"/>
                    <a:pt x="610" y="150"/>
                    <a:pt x="610" y="153"/>
                  </a:cubicBezTo>
                  <a:cubicBezTo>
                    <a:pt x="609" y="156"/>
                    <a:pt x="609" y="160"/>
                    <a:pt x="607" y="160"/>
                  </a:cubicBezTo>
                  <a:cubicBezTo>
                    <a:pt x="609" y="163"/>
                    <a:pt x="610" y="162"/>
                    <a:pt x="610" y="160"/>
                  </a:cubicBezTo>
                  <a:cubicBezTo>
                    <a:pt x="611" y="158"/>
                    <a:pt x="612" y="154"/>
                    <a:pt x="614" y="154"/>
                  </a:cubicBezTo>
                  <a:cubicBezTo>
                    <a:pt x="611" y="150"/>
                    <a:pt x="609" y="148"/>
                    <a:pt x="606" y="147"/>
                  </a:cubicBezTo>
                  <a:cubicBezTo>
                    <a:pt x="604" y="146"/>
                    <a:pt x="601" y="146"/>
                    <a:pt x="600" y="145"/>
                  </a:cubicBezTo>
                  <a:cubicBezTo>
                    <a:pt x="600" y="143"/>
                    <a:pt x="600" y="143"/>
                    <a:pt x="600" y="143"/>
                  </a:cubicBezTo>
                  <a:cubicBezTo>
                    <a:pt x="600" y="143"/>
                    <a:pt x="599" y="143"/>
                    <a:pt x="598" y="143"/>
                  </a:cubicBezTo>
                  <a:cubicBezTo>
                    <a:pt x="598" y="147"/>
                    <a:pt x="595" y="154"/>
                    <a:pt x="595" y="148"/>
                  </a:cubicBezTo>
                  <a:cubicBezTo>
                    <a:pt x="595" y="148"/>
                    <a:pt x="595" y="148"/>
                    <a:pt x="595" y="148"/>
                  </a:cubicBezTo>
                  <a:cubicBezTo>
                    <a:pt x="596" y="145"/>
                    <a:pt x="595" y="144"/>
                    <a:pt x="594" y="143"/>
                  </a:cubicBezTo>
                  <a:cubicBezTo>
                    <a:pt x="593" y="142"/>
                    <a:pt x="592" y="141"/>
                    <a:pt x="592" y="140"/>
                  </a:cubicBezTo>
                  <a:cubicBezTo>
                    <a:pt x="591" y="141"/>
                    <a:pt x="591" y="142"/>
                    <a:pt x="590" y="144"/>
                  </a:cubicBezTo>
                  <a:cubicBezTo>
                    <a:pt x="589" y="140"/>
                    <a:pt x="592" y="128"/>
                    <a:pt x="593" y="120"/>
                  </a:cubicBezTo>
                  <a:cubicBezTo>
                    <a:pt x="593" y="120"/>
                    <a:pt x="593" y="120"/>
                    <a:pt x="593" y="120"/>
                  </a:cubicBezTo>
                  <a:cubicBezTo>
                    <a:pt x="592" y="120"/>
                    <a:pt x="592" y="120"/>
                    <a:pt x="592" y="120"/>
                  </a:cubicBezTo>
                  <a:cubicBezTo>
                    <a:pt x="592" y="120"/>
                    <a:pt x="592" y="120"/>
                    <a:pt x="592" y="120"/>
                  </a:cubicBezTo>
                  <a:cubicBezTo>
                    <a:pt x="592" y="120"/>
                    <a:pt x="591" y="120"/>
                    <a:pt x="591" y="120"/>
                  </a:cubicBezTo>
                  <a:cubicBezTo>
                    <a:pt x="590" y="121"/>
                    <a:pt x="589" y="121"/>
                    <a:pt x="589" y="122"/>
                  </a:cubicBezTo>
                  <a:cubicBezTo>
                    <a:pt x="588" y="123"/>
                    <a:pt x="586" y="125"/>
                    <a:pt x="585" y="127"/>
                  </a:cubicBezTo>
                  <a:cubicBezTo>
                    <a:pt x="583" y="131"/>
                    <a:pt x="582" y="136"/>
                    <a:pt x="580" y="139"/>
                  </a:cubicBezTo>
                  <a:cubicBezTo>
                    <a:pt x="579" y="137"/>
                    <a:pt x="578" y="137"/>
                    <a:pt x="576" y="137"/>
                  </a:cubicBezTo>
                  <a:cubicBezTo>
                    <a:pt x="575" y="136"/>
                    <a:pt x="574" y="135"/>
                    <a:pt x="575" y="131"/>
                  </a:cubicBezTo>
                  <a:cubicBezTo>
                    <a:pt x="573" y="135"/>
                    <a:pt x="573" y="142"/>
                    <a:pt x="573" y="148"/>
                  </a:cubicBezTo>
                  <a:cubicBezTo>
                    <a:pt x="573" y="153"/>
                    <a:pt x="573" y="156"/>
                    <a:pt x="569" y="153"/>
                  </a:cubicBezTo>
                  <a:cubicBezTo>
                    <a:pt x="569" y="151"/>
                    <a:pt x="569" y="150"/>
                    <a:pt x="569" y="148"/>
                  </a:cubicBezTo>
                  <a:cubicBezTo>
                    <a:pt x="567" y="151"/>
                    <a:pt x="565" y="156"/>
                    <a:pt x="564" y="160"/>
                  </a:cubicBezTo>
                  <a:cubicBezTo>
                    <a:pt x="562" y="164"/>
                    <a:pt x="561" y="167"/>
                    <a:pt x="560" y="167"/>
                  </a:cubicBezTo>
                  <a:cubicBezTo>
                    <a:pt x="557" y="162"/>
                    <a:pt x="554" y="161"/>
                    <a:pt x="550" y="162"/>
                  </a:cubicBezTo>
                  <a:cubicBezTo>
                    <a:pt x="547" y="163"/>
                    <a:pt x="543" y="166"/>
                    <a:pt x="538" y="164"/>
                  </a:cubicBezTo>
                  <a:cubicBezTo>
                    <a:pt x="540" y="165"/>
                    <a:pt x="539" y="168"/>
                    <a:pt x="540" y="169"/>
                  </a:cubicBezTo>
                  <a:cubicBezTo>
                    <a:pt x="538" y="170"/>
                    <a:pt x="536" y="171"/>
                    <a:pt x="537" y="174"/>
                  </a:cubicBezTo>
                  <a:cubicBezTo>
                    <a:pt x="539" y="172"/>
                    <a:pt x="541" y="174"/>
                    <a:pt x="542" y="175"/>
                  </a:cubicBezTo>
                  <a:cubicBezTo>
                    <a:pt x="543" y="176"/>
                    <a:pt x="544" y="176"/>
                    <a:pt x="544" y="176"/>
                  </a:cubicBezTo>
                  <a:cubicBezTo>
                    <a:pt x="545" y="175"/>
                    <a:pt x="545" y="175"/>
                    <a:pt x="545" y="174"/>
                  </a:cubicBezTo>
                  <a:cubicBezTo>
                    <a:pt x="545" y="173"/>
                    <a:pt x="545" y="173"/>
                    <a:pt x="545" y="172"/>
                  </a:cubicBezTo>
                  <a:cubicBezTo>
                    <a:pt x="548" y="174"/>
                    <a:pt x="549" y="179"/>
                    <a:pt x="549" y="184"/>
                  </a:cubicBezTo>
                  <a:cubicBezTo>
                    <a:pt x="549" y="189"/>
                    <a:pt x="547" y="194"/>
                    <a:pt x="544" y="199"/>
                  </a:cubicBezTo>
                  <a:cubicBezTo>
                    <a:pt x="541" y="197"/>
                    <a:pt x="541" y="197"/>
                    <a:pt x="541" y="197"/>
                  </a:cubicBezTo>
                  <a:cubicBezTo>
                    <a:pt x="546" y="189"/>
                    <a:pt x="546" y="189"/>
                    <a:pt x="546" y="189"/>
                  </a:cubicBezTo>
                  <a:cubicBezTo>
                    <a:pt x="543" y="188"/>
                    <a:pt x="546" y="184"/>
                    <a:pt x="546" y="181"/>
                  </a:cubicBezTo>
                  <a:cubicBezTo>
                    <a:pt x="535" y="196"/>
                    <a:pt x="538" y="174"/>
                    <a:pt x="530" y="191"/>
                  </a:cubicBezTo>
                  <a:cubicBezTo>
                    <a:pt x="531" y="194"/>
                    <a:pt x="531" y="193"/>
                    <a:pt x="529" y="198"/>
                  </a:cubicBezTo>
                  <a:cubicBezTo>
                    <a:pt x="530" y="196"/>
                    <a:pt x="528" y="194"/>
                    <a:pt x="526" y="197"/>
                  </a:cubicBezTo>
                  <a:cubicBezTo>
                    <a:pt x="527" y="202"/>
                    <a:pt x="527" y="202"/>
                    <a:pt x="527" y="202"/>
                  </a:cubicBezTo>
                  <a:cubicBezTo>
                    <a:pt x="518" y="205"/>
                    <a:pt x="529" y="190"/>
                    <a:pt x="521" y="193"/>
                  </a:cubicBezTo>
                  <a:cubicBezTo>
                    <a:pt x="522" y="184"/>
                    <a:pt x="526" y="172"/>
                    <a:pt x="521" y="172"/>
                  </a:cubicBezTo>
                  <a:cubicBezTo>
                    <a:pt x="513" y="182"/>
                    <a:pt x="524" y="186"/>
                    <a:pt x="516" y="196"/>
                  </a:cubicBezTo>
                  <a:cubicBezTo>
                    <a:pt x="513" y="196"/>
                    <a:pt x="513" y="196"/>
                    <a:pt x="513" y="196"/>
                  </a:cubicBezTo>
                  <a:cubicBezTo>
                    <a:pt x="513" y="201"/>
                    <a:pt x="516" y="204"/>
                    <a:pt x="516" y="207"/>
                  </a:cubicBezTo>
                  <a:cubicBezTo>
                    <a:pt x="515" y="206"/>
                    <a:pt x="514" y="207"/>
                    <a:pt x="512" y="209"/>
                  </a:cubicBezTo>
                  <a:cubicBezTo>
                    <a:pt x="513" y="219"/>
                    <a:pt x="511" y="224"/>
                    <a:pt x="512" y="233"/>
                  </a:cubicBezTo>
                  <a:cubicBezTo>
                    <a:pt x="515" y="224"/>
                    <a:pt x="518" y="221"/>
                    <a:pt x="521" y="217"/>
                  </a:cubicBezTo>
                  <a:cubicBezTo>
                    <a:pt x="524" y="214"/>
                    <a:pt x="528" y="211"/>
                    <a:pt x="530" y="202"/>
                  </a:cubicBezTo>
                  <a:cubicBezTo>
                    <a:pt x="531" y="205"/>
                    <a:pt x="525" y="218"/>
                    <a:pt x="529" y="222"/>
                  </a:cubicBezTo>
                  <a:cubicBezTo>
                    <a:pt x="526" y="219"/>
                    <a:pt x="526" y="219"/>
                    <a:pt x="526" y="219"/>
                  </a:cubicBezTo>
                  <a:cubicBezTo>
                    <a:pt x="524" y="226"/>
                    <a:pt x="523" y="233"/>
                    <a:pt x="517" y="240"/>
                  </a:cubicBezTo>
                  <a:cubicBezTo>
                    <a:pt x="518" y="234"/>
                    <a:pt x="518" y="234"/>
                    <a:pt x="518" y="234"/>
                  </a:cubicBezTo>
                  <a:cubicBezTo>
                    <a:pt x="516" y="240"/>
                    <a:pt x="512" y="243"/>
                    <a:pt x="508" y="246"/>
                  </a:cubicBezTo>
                  <a:cubicBezTo>
                    <a:pt x="505" y="249"/>
                    <a:pt x="502" y="252"/>
                    <a:pt x="502" y="258"/>
                  </a:cubicBezTo>
                  <a:cubicBezTo>
                    <a:pt x="504" y="255"/>
                    <a:pt x="506" y="253"/>
                    <a:pt x="506" y="251"/>
                  </a:cubicBezTo>
                  <a:cubicBezTo>
                    <a:pt x="504" y="257"/>
                    <a:pt x="499" y="263"/>
                    <a:pt x="494" y="268"/>
                  </a:cubicBezTo>
                  <a:cubicBezTo>
                    <a:pt x="492" y="273"/>
                    <a:pt x="490" y="279"/>
                    <a:pt x="488" y="284"/>
                  </a:cubicBezTo>
                  <a:cubicBezTo>
                    <a:pt x="487" y="282"/>
                    <a:pt x="479" y="289"/>
                    <a:pt x="481" y="283"/>
                  </a:cubicBezTo>
                  <a:cubicBezTo>
                    <a:pt x="470" y="288"/>
                    <a:pt x="470" y="296"/>
                    <a:pt x="464" y="301"/>
                  </a:cubicBezTo>
                  <a:cubicBezTo>
                    <a:pt x="458" y="302"/>
                    <a:pt x="460" y="301"/>
                    <a:pt x="463" y="298"/>
                  </a:cubicBezTo>
                  <a:cubicBezTo>
                    <a:pt x="466" y="295"/>
                    <a:pt x="471" y="291"/>
                    <a:pt x="469" y="288"/>
                  </a:cubicBezTo>
                  <a:cubicBezTo>
                    <a:pt x="462" y="292"/>
                    <a:pt x="455" y="296"/>
                    <a:pt x="449" y="301"/>
                  </a:cubicBezTo>
                  <a:cubicBezTo>
                    <a:pt x="443" y="305"/>
                    <a:pt x="437" y="308"/>
                    <a:pt x="433" y="312"/>
                  </a:cubicBezTo>
                  <a:cubicBezTo>
                    <a:pt x="436" y="311"/>
                    <a:pt x="438" y="311"/>
                    <a:pt x="438" y="312"/>
                  </a:cubicBezTo>
                  <a:cubicBezTo>
                    <a:pt x="437" y="311"/>
                    <a:pt x="431" y="314"/>
                    <a:pt x="427" y="315"/>
                  </a:cubicBezTo>
                  <a:cubicBezTo>
                    <a:pt x="425" y="318"/>
                    <a:pt x="425" y="318"/>
                    <a:pt x="425" y="318"/>
                  </a:cubicBezTo>
                  <a:cubicBezTo>
                    <a:pt x="418" y="318"/>
                    <a:pt x="419" y="316"/>
                    <a:pt x="424" y="313"/>
                  </a:cubicBezTo>
                  <a:cubicBezTo>
                    <a:pt x="421" y="314"/>
                    <a:pt x="418" y="315"/>
                    <a:pt x="415" y="317"/>
                  </a:cubicBezTo>
                  <a:cubicBezTo>
                    <a:pt x="413" y="317"/>
                    <a:pt x="411" y="318"/>
                    <a:pt x="410" y="318"/>
                  </a:cubicBezTo>
                  <a:cubicBezTo>
                    <a:pt x="408" y="318"/>
                    <a:pt x="406" y="318"/>
                    <a:pt x="405" y="317"/>
                  </a:cubicBezTo>
                  <a:cubicBezTo>
                    <a:pt x="406" y="317"/>
                    <a:pt x="407" y="316"/>
                    <a:pt x="408" y="316"/>
                  </a:cubicBezTo>
                  <a:cubicBezTo>
                    <a:pt x="410" y="316"/>
                    <a:pt x="411" y="315"/>
                    <a:pt x="413" y="315"/>
                  </a:cubicBezTo>
                  <a:cubicBezTo>
                    <a:pt x="415" y="314"/>
                    <a:pt x="418" y="313"/>
                    <a:pt x="421" y="313"/>
                  </a:cubicBezTo>
                  <a:cubicBezTo>
                    <a:pt x="426" y="312"/>
                    <a:pt x="430" y="311"/>
                    <a:pt x="432" y="309"/>
                  </a:cubicBezTo>
                  <a:cubicBezTo>
                    <a:pt x="427" y="311"/>
                    <a:pt x="423" y="312"/>
                    <a:pt x="420" y="312"/>
                  </a:cubicBezTo>
                  <a:cubicBezTo>
                    <a:pt x="416" y="312"/>
                    <a:pt x="414" y="312"/>
                    <a:pt x="410" y="311"/>
                  </a:cubicBezTo>
                  <a:cubicBezTo>
                    <a:pt x="404" y="310"/>
                    <a:pt x="398" y="309"/>
                    <a:pt x="385" y="310"/>
                  </a:cubicBezTo>
                  <a:cubicBezTo>
                    <a:pt x="385" y="309"/>
                    <a:pt x="389" y="307"/>
                    <a:pt x="384" y="307"/>
                  </a:cubicBezTo>
                  <a:cubicBezTo>
                    <a:pt x="379" y="307"/>
                    <a:pt x="378" y="308"/>
                    <a:pt x="378" y="310"/>
                  </a:cubicBezTo>
                  <a:cubicBezTo>
                    <a:pt x="378" y="311"/>
                    <a:pt x="379" y="313"/>
                    <a:pt x="377" y="315"/>
                  </a:cubicBezTo>
                  <a:cubicBezTo>
                    <a:pt x="386" y="314"/>
                    <a:pt x="390" y="315"/>
                    <a:pt x="396" y="319"/>
                  </a:cubicBezTo>
                  <a:cubicBezTo>
                    <a:pt x="393" y="321"/>
                    <a:pt x="393" y="321"/>
                    <a:pt x="393" y="321"/>
                  </a:cubicBezTo>
                  <a:cubicBezTo>
                    <a:pt x="393" y="320"/>
                    <a:pt x="387" y="320"/>
                    <a:pt x="385" y="319"/>
                  </a:cubicBezTo>
                  <a:cubicBezTo>
                    <a:pt x="383" y="323"/>
                    <a:pt x="383" y="323"/>
                    <a:pt x="383" y="323"/>
                  </a:cubicBezTo>
                  <a:cubicBezTo>
                    <a:pt x="384" y="318"/>
                    <a:pt x="375" y="314"/>
                    <a:pt x="368" y="314"/>
                  </a:cubicBezTo>
                  <a:cubicBezTo>
                    <a:pt x="375" y="319"/>
                    <a:pt x="373" y="318"/>
                    <a:pt x="374" y="324"/>
                  </a:cubicBezTo>
                  <a:cubicBezTo>
                    <a:pt x="368" y="326"/>
                    <a:pt x="365" y="324"/>
                    <a:pt x="362" y="322"/>
                  </a:cubicBezTo>
                  <a:cubicBezTo>
                    <a:pt x="359" y="320"/>
                    <a:pt x="356" y="318"/>
                    <a:pt x="349" y="319"/>
                  </a:cubicBezTo>
                  <a:cubicBezTo>
                    <a:pt x="350" y="318"/>
                    <a:pt x="361" y="320"/>
                    <a:pt x="352" y="316"/>
                  </a:cubicBezTo>
                  <a:cubicBezTo>
                    <a:pt x="345" y="313"/>
                    <a:pt x="345" y="317"/>
                    <a:pt x="339" y="316"/>
                  </a:cubicBezTo>
                  <a:cubicBezTo>
                    <a:pt x="346" y="315"/>
                    <a:pt x="346" y="311"/>
                    <a:pt x="354" y="309"/>
                  </a:cubicBezTo>
                  <a:cubicBezTo>
                    <a:pt x="360" y="310"/>
                    <a:pt x="361" y="311"/>
                    <a:pt x="362" y="311"/>
                  </a:cubicBezTo>
                  <a:cubicBezTo>
                    <a:pt x="364" y="311"/>
                    <a:pt x="365" y="311"/>
                    <a:pt x="371" y="311"/>
                  </a:cubicBezTo>
                  <a:cubicBezTo>
                    <a:pt x="368" y="309"/>
                    <a:pt x="365" y="308"/>
                    <a:pt x="362" y="306"/>
                  </a:cubicBezTo>
                  <a:cubicBezTo>
                    <a:pt x="372" y="307"/>
                    <a:pt x="370" y="302"/>
                    <a:pt x="371" y="301"/>
                  </a:cubicBezTo>
                  <a:cubicBezTo>
                    <a:pt x="363" y="297"/>
                    <a:pt x="360" y="298"/>
                    <a:pt x="357" y="299"/>
                  </a:cubicBezTo>
                  <a:cubicBezTo>
                    <a:pt x="354" y="300"/>
                    <a:pt x="352" y="302"/>
                    <a:pt x="347" y="299"/>
                  </a:cubicBezTo>
                  <a:cubicBezTo>
                    <a:pt x="344" y="299"/>
                    <a:pt x="346" y="301"/>
                    <a:pt x="348" y="302"/>
                  </a:cubicBezTo>
                  <a:cubicBezTo>
                    <a:pt x="350" y="303"/>
                    <a:pt x="352" y="303"/>
                    <a:pt x="347" y="303"/>
                  </a:cubicBezTo>
                  <a:cubicBezTo>
                    <a:pt x="342" y="301"/>
                    <a:pt x="341" y="301"/>
                    <a:pt x="340" y="302"/>
                  </a:cubicBezTo>
                  <a:cubicBezTo>
                    <a:pt x="339" y="302"/>
                    <a:pt x="338" y="303"/>
                    <a:pt x="332" y="301"/>
                  </a:cubicBezTo>
                  <a:cubicBezTo>
                    <a:pt x="334" y="300"/>
                    <a:pt x="334" y="300"/>
                    <a:pt x="334" y="300"/>
                  </a:cubicBezTo>
                  <a:cubicBezTo>
                    <a:pt x="332" y="296"/>
                    <a:pt x="328" y="297"/>
                    <a:pt x="324" y="295"/>
                  </a:cubicBezTo>
                  <a:cubicBezTo>
                    <a:pt x="321" y="294"/>
                    <a:pt x="320" y="298"/>
                    <a:pt x="318" y="301"/>
                  </a:cubicBezTo>
                  <a:cubicBezTo>
                    <a:pt x="316" y="303"/>
                    <a:pt x="311" y="305"/>
                    <a:pt x="303" y="298"/>
                  </a:cubicBezTo>
                  <a:cubicBezTo>
                    <a:pt x="305" y="298"/>
                    <a:pt x="305" y="298"/>
                    <a:pt x="306" y="297"/>
                  </a:cubicBezTo>
                  <a:cubicBezTo>
                    <a:pt x="318" y="292"/>
                    <a:pt x="330" y="286"/>
                    <a:pt x="341" y="279"/>
                  </a:cubicBezTo>
                  <a:cubicBezTo>
                    <a:pt x="326" y="270"/>
                    <a:pt x="313" y="256"/>
                    <a:pt x="304" y="241"/>
                  </a:cubicBezTo>
                  <a:cubicBezTo>
                    <a:pt x="306" y="237"/>
                    <a:pt x="309" y="239"/>
                    <a:pt x="312" y="241"/>
                  </a:cubicBezTo>
                  <a:cubicBezTo>
                    <a:pt x="315" y="243"/>
                    <a:pt x="318" y="246"/>
                    <a:pt x="318" y="244"/>
                  </a:cubicBezTo>
                  <a:cubicBezTo>
                    <a:pt x="320" y="246"/>
                    <a:pt x="321" y="249"/>
                    <a:pt x="323" y="251"/>
                  </a:cubicBezTo>
                  <a:cubicBezTo>
                    <a:pt x="321" y="252"/>
                    <a:pt x="318" y="249"/>
                    <a:pt x="316" y="247"/>
                  </a:cubicBezTo>
                  <a:cubicBezTo>
                    <a:pt x="313" y="245"/>
                    <a:pt x="311" y="243"/>
                    <a:pt x="312" y="248"/>
                  </a:cubicBezTo>
                  <a:cubicBezTo>
                    <a:pt x="317" y="253"/>
                    <a:pt x="321" y="256"/>
                    <a:pt x="325" y="260"/>
                  </a:cubicBezTo>
                  <a:cubicBezTo>
                    <a:pt x="328" y="263"/>
                    <a:pt x="333" y="266"/>
                    <a:pt x="340" y="267"/>
                  </a:cubicBezTo>
                  <a:cubicBezTo>
                    <a:pt x="340" y="263"/>
                    <a:pt x="337" y="261"/>
                    <a:pt x="333" y="258"/>
                  </a:cubicBezTo>
                  <a:cubicBezTo>
                    <a:pt x="329" y="256"/>
                    <a:pt x="324" y="252"/>
                    <a:pt x="323" y="247"/>
                  </a:cubicBezTo>
                  <a:cubicBezTo>
                    <a:pt x="325" y="250"/>
                    <a:pt x="328" y="252"/>
                    <a:pt x="331" y="253"/>
                  </a:cubicBezTo>
                  <a:cubicBezTo>
                    <a:pt x="326" y="247"/>
                    <a:pt x="321" y="240"/>
                    <a:pt x="316" y="233"/>
                  </a:cubicBezTo>
                  <a:cubicBezTo>
                    <a:pt x="314" y="232"/>
                    <a:pt x="314" y="232"/>
                    <a:pt x="314" y="232"/>
                  </a:cubicBezTo>
                  <a:cubicBezTo>
                    <a:pt x="317" y="237"/>
                    <a:pt x="319" y="241"/>
                    <a:pt x="319" y="242"/>
                  </a:cubicBezTo>
                  <a:cubicBezTo>
                    <a:pt x="315" y="235"/>
                    <a:pt x="308" y="232"/>
                    <a:pt x="303" y="234"/>
                  </a:cubicBezTo>
                  <a:cubicBezTo>
                    <a:pt x="304" y="236"/>
                    <a:pt x="304" y="236"/>
                    <a:pt x="304" y="236"/>
                  </a:cubicBezTo>
                  <a:cubicBezTo>
                    <a:pt x="301" y="234"/>
                    <a:pt x="301" y="234"/>
                    <a:pt x="301" y="234"/>
                  </a:cubicBezTo>
                  <a:cubicBezTo>
                    <a:pt x="300" y="232"/>
                    <a:pt x="299" y="230"/>
                    <a:pt x="298" y="229"/>
                  </a:cubicBezTo>
                  <a:close/>
                  <a:moveTo>
                    <a:pt x="500" y="169"/>
                  </a:moveTo>
                  <a:cubicBezTo>
                    <a:pt x="505" y="169"/>
                    <a:pt x="510" y="169"/>
                    <a:pt x="515" y="166"/>
                  </a:cubicBezTo>
                  <a:cubicBezTo>
                    <a:pt x="517" y="165"/>
                    <a:pt x="520" y="163"/>
                    <a:pt x="522" y="160"/>
                  </a:cubicBezTo>
                  <a:cubicBezTo>
                    <a:pt x="524" y="157"/>
                    <a:pt x="526" y="154"/>
                    <a:pt x="529" y="149"/>
                  </a:cubicBezTo>
                  <a:cubicBezTo>
                    <a:pt x="528" y="151"/>
                    <a:pt x="528" y="151"/>
                    <a:pt x="528" y="151"/>
                  </a:cubicBezTo>
                  <a:cubicBezTo>
                    <a:pt x="533" y="148"/>
                    <a:pt x="534" y="143"/>
                    <a:pt x="536" y="136"/>
                  </a:cubicBezTo>
                  <a:cubicBezTo>
                    <a:pt x="537" y="130"/>
                    <a:pt x="540" y="123"/>
                    <a:pt x="545" y="121"/>
                  </a:cubicBezTo>
                  <a:cubicBezTo>
                    <a:pt x="544" y="126"/>
                    <a:pt x="544" y="128"/>
                    <a:pt x="544" y="130"/>
                  </a:cubicBezTo>
                  <a:cubicBezTo>
                    <a:pt x="544" y="133"/>
                    <a:pt x="544" y="136"/>
                    <a:pt x="545" y="142"/>
                  </a:cubicBezTo>
                  <a:cubicBezTo>
                    <a:pt x="545" y="140"/>
                    <a:pt x="546" y="137"/>
                    <a:pt x="546" y="135"/>
                  </a:cubicBezTo>
                  <a:cubicBezTo>
                    <a:pt x="548" y="141"/>
                    <a:pt x="550" y="134"/>
                    <a:pt x="552" y="130"/>
                  </a:cubicBezTo>
                  <a:cubicBezTo>
                    <a:pt x="553" y="134"/>
                    <a:pt x="553" y="137"/>
                    <a:pt x="553" y="140"/>
                  </a:cubicBezTo>
                  <a:cubicBezTo>
                    <a:pt x="551" y="140"/>
                    <a:pt x="548" y="144"/>
                    <a:pt x="549" y="145"/>
                  </a:cubicBezTo>
                  <a:cubicBezTo>
                    <a:pt x="549" y="144"/>
                    <a:pt x="547" y="144"/>
                    <a:pt x="544" y="145"/>
                  </a:cubicBezTo>
                  <a:cubicBezTo>
                    <a:pt x="541" y="146"/>
                    <a:pt x="539" y="149"/>
                    <a:pt x="538" y="152"/>
                  </a:cubicBezTo>
                  <a:cubicBezTo>
                    <a:pt x="541" y="154"/>
                    <a:pt x="545" y="144"/>
                    <a:pt x="547" y="153"/>
                  </a:cubicBezTo>
                  <a:cubicBezTo>
                    <a:pt x="548" y="148"/>
                    <a:pt x="550" y="151"/>
                    <a:pt x="552" y="146"/>
                  </a:cubicBezTo>
                  <a:cubicBezTo>
                    <a:pt x="551" y="152"/>
                    <a:pt x="554" y="152"/>
                    <a:pt x="555" y="157"/>
                  </a:cubicBezTo>
                  <a:cubicBezTo>
                    <a:pt x="555" y="155"/>
                    <a:pt x="556" y="153"/>
                    <a:pt x="557" y="151"/>
                  </a:cubicBezTo>
                  <a:cubicBezTo>
                    <a:pt x="557" y="151"/>
                    <a:pt x="557" y="154"/>
                    <a:pt x="557" y="156"/>
                  </a:cubicBezTo>
                  <a:cubicBezTo>
                    <a:pt x="556" y="158"/>
                    <a:pt x="557" y="160"/>
                    <a:pt x="560" y="161"/>
                  </a:cubicBezTo>
                  <a:cubicBezTo>
                    <a:pt x="559" y="158"/>
                    <a:pt x="564" y="156"/>
                    <a:pt x="562" y="151"/>
                  </a:cubicBezTo>
                  <a:cubicBezTo>
                    <a:pt x="562" y="153"/>
                    <a:pt x="562" y="153"/>
                    <a:pt x="562" y="153"/>
                  </a:cubicBezTo>
                  <a:cubicBezTo>
                    <a:pt x="565" y="151"/>
                    <a:pt x="560" y="144"/>
                    <a:pt x="565" y="144"/>
                  </a:cubicBezTo>
                  <a:cubicBezTo>
                    <a:pt x="564" y="141"/>
                    <a:pt x="563" y="140"/>
                    <a:pt x="562" y="142"/>
                  </a:cubicBezTo>
                  <a:cubicBezTo>
                    <a:pt x="561" y="144"/>
                    <a:pt x="562" y="148"/>
                    <a:pt x="561" y="151"/>
                  </a:cubicBezTo>
                  <a:cubicBezTo>
                    <a:pt x="558" y="148"/>
                    <a:pt x="563" y="148"/>
                    <a:pt x="559" y="144"/>
                  </a:cubicBezTo>
                  <a:cubicBezTo>
                    <a:pt x="557" y="142"/>
                    <a:pt x="555" y="154"/>
                    <a:pt x="553" y="145"/>
                  </a:cubicBezTo>
                  <a:cubicBezTo>
                    <a:pt x="554" y="144"/>
                    <a:pt x="555" y="143"/>
                    <a:pt x="556" y="142"/>
                  </a:cubicBezTo>
                  <a:cubicBezTo>
                    <a:pt x="554" y="137"/>
                    <a:pt x="557" y="135"/>
                    <a:pt x="555" y="131"/>
                  </a:cubicBezTo>
                  <a:cubicBezTo>
                    <a:pt x="556" y="128"/>
                    <a:pt x="557" y="128"/>
                    <a:pt x="558" y="127"/>
                  </a:cubicBezTo>
                  <a:cubicBezTo>
                    <a:pt x="560" y="127"/>
                    <a:pt x="561" y="126"/>
                    <a:pt x="561" y="122"/>
                  </a:cubicBezTo>
                  <a:cubicBezTo>
                    <a:pt x="561" y="118"/>
                    <a:pt x="558" y="113"/>
                    <a:pt x="563" y="111"/>
                  </a:cubicBezTo>
                  <a:cubicBezTo>
                    <a:pt x="565" y="114"/>
                    <a:pt x="569" y="112"/>
                    <a:pt x="572" y="110"/>
                  </a:cubicBezTo>
                  <a:cubicBezTo>
                    <a:pt x="576" y="108"/>
                    <a:pt x="579" y="104"/>
                    <a:pt x="581" y="102"/>
                  </a:cubicBezTo>
                  <a:cubicBezTo>
                    <a:pt x="583" y="100"/>
                    <a:pt x="584" y="97"/>
                    <a:pt x="586" y="95"/>
                  </a:cubicBezTo>
                  <a:cubicBezTo>
                    <a:pt x="586" y="91"/>
                    <a:pt x="578" y="100"/>
                    <a:pt x="581" y="93"/>
                  </a:cubicBezTo>
                  <a:cubicBezTo>
                    <a:pt x="583" y="91"/>
                    <a:pt x="585" y="89"/>
                    <a:pt x="587" y="88"/>
                  </a:cubicBezTo>
                  <a:cubicBezTo>
                    <a:pt x="587" y="91"/>
                    <a:pt x="587" y="91"/>
                    <a:pt x="587" y="91"/>
                  </a:cubicBezTo>
                  <a:cubicBezTo>
                    <a:pt x="589" y="90"/>
                    <a:pt x="591" y="86"/>
                    <a:pt x="594" y="83"/>
                  </a:cubicBezTo>
                  <a:cubicBezTo>
                    <a:pt x="591" y="90"/>
                    <a:pt x="586" y="90"/>
                    <a:pt x="587" y="97"/>
                  </a:cubicBezTo>
                  <a:cubicBezTo>
                    <a:pt x="589" y="97"/>
                    <a:pt x="590" y="100"/>
                    <a:pt x="592" y="97"/>
                  </a:cubicBezTo>
                  <a:cubicBezTo>
                    <a:pt x="592" y="98"/>
                    <a:pt x="591" y="99"/>
                    <a:pt x="591" y="100"/>
                  </a:cubicBezTo>
                  <a:cubicBezTo>
                    <a:pt x="596" y="101"/>
                    <a:pt x="599" y="88"/>
                    <a:pt x="600" y="88"/>
                  </a:cubicBezTo>
                  <a:cubicBezTo>
                    <a:pt x="602" y="86"/>
                    <a:pt x="602" y="82"/>
                    <a:pt x="601" y="77"/>
                  </a:cubicBezTo>
                  <a:cubicBezTo>
                    <a:pt x="601" y="76"/>
                    <a:pt x="601" y="76"/>
                    <a:pt x="601" y="76"/>
                  </a:cubicBezTo>
                  <a:cubicBezTo>
                    <a:pt x="601" y="76"/>
                    <a:pt x="601" y="76"/>
                    <a:pt x="601" y="76"/>
                  </a:cubicBezTo>
                  <a:cubicBezTo>
                    <a:pt x="601" y="76"/>
                    <a:pt x="601" y="76"/>
                    <a:pt x="601" y="76"/>
                  </a:cubicBezTo>
                  <a:cubicBezTo>
                    <a:pt x="600" y="75"/>
                    <a:pt x="600" y="75"/>
                    <a:pt x="600" y="75"/>
                  </a:cubicBezTo>
                  <a:cubicBezTo>
                    <a:pt x="600" y="75"/>
                    <a:pt x="599" y="75"/>
                    <a:pt x="598" y="74"/>
                  </a:cubicBezTo>
                  <a:cubicBezTo>
                    <a:pt x="597" y="74"/>
                    <a:pt x="597" y="72"/>
                    <a:pt x="597" y="70"/>
                  </a:cubicBezTo>
                  <a:cubicBezTo>
                    <a:pt x="600" y="69"/>
                    <a:pt x="600" y="69"/>
                    <a:pt x="600" y="69"/>
                  </a:cubicBezTo>
                  <a:cubicBezTo>
                    <a:pt x="602" y="68"/>
                    <a:pt x="602" y="68"/>
                    <a:pt x="602" y="68"/>
                  </a:cubicBezTo>
                  <a:cubicBezTo>
                    <a:pt x="603" y="68"/>
                    <a:pt x="603" y="68"/>
                    <a:pt x="603" y="68"/>
                  </a:cubicBezTo>
                  <a:cubicBezTo>
                    <a:pt x="603" y="68"/>
                    <a:pt x="603" y="68"/>
                    <a:pt x="603" y="68"/>
                  </a:cubicBezTo>
                  <a:cubicBezTo>
                    <a:pt x="603" y="68"/>
                    <a:pt x="603" y="68"/>
                    <a:pt x="603" y="68"/>
                  </a:cubicBezTo>
                  <a:cubicBezTo>
                    <a:pt x="603" y="68"/>
                    <a:pt x="603" y="68"/>
                    <a:pt x="603" y="68"/>
                  </a:cubicBezTo>
                  <a:cubicBezTo>
                    <a:pt x="605" y="73"/>
                    <a:pt x="605" y="73"/>
                    <a:pt x="605" y="73"/>
                  </a:cubicBezTo>
                  <a:cubicBezTo>
                    <a:pt x="607" y="76"/>
                    <a:pt x="608" y="80"/>
                    <a:pt x="610" y="83"/>
                  </a:cubicBezTo>
                  <a:cubicBezTo>
                    <a:pt x="609" y="83"/>
                    <a:pt x="607" y="83"/>
                    <a:pt x="607" y="87"/>
                  </a:cubicBezTo>
                  <a:cubicBezTo>
                    <a:pt x="608" y="95"/>
                    <a:pt x="606" y="92"/>
                    <a:pt x="608" y="98"/>
                  </a:cubicBezTo>
                  <a:cubicBezTo>
                    <a:pt x="608" y="99"/>
                    <a:pt x="608" y="99"/>
                    <a:pt x="608" y="99"/>
                  </a:cubicBezTo>
                  <a:cubicBezTo>
                    <a:pt x="611" y="90"/>
                    <a:pt x="613" y="103"/>
                    <a:pt x="617" y="104"/>
                  </a:cubicBezTo>
                  <a:cubicBezTo>
                    <a:pt x="617" y="110"/>
                    <a:pt x="617" y="111"/>
                    <a:pt x="615" y="106"/>
                  </a:cubicBezTo>
                  <a:cubicBezTo>
                    <a:pt x="613" y="111"/>
                    <a:pt x="616" y="117"/>
                    <a:pt x="617" y="120"/>
                  </a:cubicBezTo>
                  <a:cubicBezTo>
                    <a:pt x="618" y="120"/>
                    <a:pt x="619" y="122"/>
                    <a:pt x="620" y="123"/>
                  </a:cubicBezTo>
                  <a:cubicBezTo>
                    <a:pt x="621" y="119"/>
                    <a:pt x="623" y="116"/>
                    <a:pt x="626" y="120"/>
                  </a:cubicBezTo>
                  <a:cubicBezTo>
                    <a:pt x="627" y="120"/>
                    <a:pt x="627" y="120"/>
                    <a:pt x="627" y="120"/>
                  </a:cubicBezTo>
                  <a:cubicBezTo>
                    <a:pt x="625" y="115"/>
                    <a:pt x="624" y="107"/>
                    <a:pt x="623" y="101"/>
                  </a:cubicBezTo>
                  <a:cubicBezTo>
                    <a:pt x="621" y="95"/>
                    <a:pt x="619" y="90"/>
                    <a:pt x="617" y="90"/>
                  </a:cubicBezTo>
                  <a:cubicBezTo>
                    <a:pt x="619" y="89"/>
                    <a:pt x="619" y="89"/>
                    <a:pt x="619" y="89"/>
                  </a:cubicBezTo>
                  <a:cubicBezTo>
                    <a:pt x="618" y="83"/>
                    <a:pt x="616" y="80"/>
                    <a:pt x="614" y="77"/>
                  </a:cubicBezTo>
                  <a:cubicBezTo>
                    <a:pt x="611" y="75"/>
                    <a:pt x="608" y="73"/>
                    <a:pt x="608" y="65"/>
                  </a:cubicBezTo>
                  <a:cubicBezTo>
                    <a:pt x="609" y="61"/>
                    <a:pt x="607" y="62"/>
                    <a:pt x="609" y="57"/>
                  </a:cubicBezTo>
                  <a:cubicBezTo>
                    <a:pt x="608" y="57"/>
                    <a:pt x="607" y="57"/>
                    <a:pt x="606" y="56"/>
                  </a:cubicBezTo>
                  <a:cubicBezTo>
                    <a:pt x="605" y="56"/>
                    <a:pt x="605" y="56"/>
                    <a:pt x="605" y="56"/>
                  </a:cubicBezTo>
                  <a:cubicBezTo>
                    <a:pt x="605" y="56"/>
                    <a:pt x="605" y="56"/>
                    <a:pt x="605" y="56"/>
                  </a:cubicBezTo>
                  <a:cubicBezTo>
                    <a:pt x="605" y="56"/>
                    <a:pt x="605" y="56"/>
                    <a:pt x="605" y="56"/>
                  </a:cubicBezTo>
                  <a:cubicBezTo>
                    <a:pt x="604" y="57"/>
                    <a:pt x="604" y="57"/>
                    <a:pt x="604" y="57"/>
                  </a:cubicBezTo>
                  <a:cubicBezTo>
                    <a:pt x="605" y="56"/>
                    <a:pt x="605" y="56"/>
                    <a:pt x="605" y="56"/>
                  </a:cubicBezTo>
                  <a:cubicBezTo>
                    <a:pt x="605" y="55"/>
                    <a:pt x="605" y="55"/>
                    <a:pt x="606" y="55"/>
                  </a:cubicBezTo>
                  <a:cubicBezTo>
                    <a:pt x="606" y="54"/>
                    <a:pt x="605" y="55"/>
                    <a:pt x="605" y="55"/>
                  </a:cubicBezTo>
                  <a:cubicBezTo>
                    <a:pt x="604" y="55"/>
                    <a:pt x="604" y="55"/>
                    <a:pt x="604" y="55"/>
                  </a:cubicBezTo>
                  <a:cubicBezTo>
                    <a:pt x="602" y="56"/>
                    <a:pt x="602" y="56"/>
                    <a:pt x="602" y="56"/>
                  </a:cubicBezTo>
                  <a:cubicBezTo>
                    <a:pt x="599" y="57"/>
                    <a:pt x="599" y="57"/>
                    <a:pt x="599" y="57"/>
                  </a:cubicBezTo>
                  <a:cubicBezTo>
                    <a:pt x="597" y="58"/>
                    <a:pt x="595" y="59"/>
                    <a:pt x="593" y="60"/>
                  </a:cubicBezTo>
                  <a:cubicBezTo>
                    <a:pt x="593" y="59"/>
                    <a:pt x="593" y="59"/>
                    <a:pt x="593" y="59"/>
                  </a:cubicBezTo>
                  <a:cubicBezTo>
                    <a:pt x="587" y="66"/>
                    <a:pt x="582" y="72"/>
                    <a:pt x="579" y="77"/>
                  </a:cubicBezTo>
                  <a:cubicBezTo>
                    <a:pt x="579" y="78"/>
                    <a:pt x="579" y="79"/>
                    <a:pt x="579" y="79"/>
                  </a:cubicBezTo>
                  <a:cubicBezTo>
                    <a:pt x="579" y="80"/>
                    <a:pt x="579" y="80"/>
                    <a:pt x="579" y="81"/>
                  </a:cubicBezTo>
                  <a:cubicBezTo>
                    <a:pt x="579" y="81"/>
                    <a:pt x="578" y="82"/>
                    <a:pt x="578" y="83"/>
                  </a:cubicBezTo>
                  <a:cubicBezTo>
                    <a:pt x="576" y="85"/>
                    <a:pt x="575" y="86"/>
                    <a:pt x="574" y="87"/>
                  </a:cubicBezTo>
                  <a:cubicBezTo>
                    <a:pt x="574" y="87"/>
                    <a:pt x="574" y="87"/>
                    <a:pt x="574" y="87"/>
                  </a:cubicBezTo>
                  <a:cubicBezTo>
                    <a:pt x="574" y="87"/>
                    <a:pt x="574" y="87"/>
                    <a:pt x="574" y="87"/>
                  </a:cubicBezTo>
                  <a:cubicBezTo>
                    <a:pt x="573" y="87"/>
                    <a:pt x="572" y="87"/>
                    <a:pt x="571" y="86"/>
                  </a:cubicBezTo>
                  <a:cubicBezTo>
                    <a:pt x="570" y="86"/>
                    <a:pt x="569" y="86"/>
                    <a:pt x="567" y="87"/>
                  </a:cubicBezTo>
                  <a:cubicBezTo>
                    <a:pt x="570" y="84"/>
                    <a:pt x="573" y="81"/>
                    <a:pt x="576" y="79"/>
                  </a:cubicBezTo>
                  <a:cubicBezTo>
                    <a:pt x="577" y="75"/>
                    <a:pt x="576" y="72"/>
                    <a:pt x="571" y="73"/>
                  </a:cubicBezTo>
                  <a:cubicBezTo>
                    <a:pt x="573" y="71"/>
                    <a:pt x="574" y="68"/>
                    <a:pt x="571" y="69"/>
                  </a:cubicBezTo>
                  <a:cubicBezTo>
                    <a:pt x="571" y="70"/>
                    <a:pt x="565" y="77"/>
                    <a:pt x="567" y="78"/>
                  </a:cubicBezTo>
                  <a:cubicBezTo>
                    <a:pt x="563" y="82"/>
                    <a:pt x="557" y="85"/>
                    <a:pt x="550" y="90"/>
                  </a:cubicBezTo>
                  <a:cubicBezTo>
                    <a:pt x="544" y="95"/>
                    <a:pt x="537" y="103"/>
                    <a:pt x="533" y="113"/>
                  </a:cubicBezTo>
                  <a:cubicBezTo>
                    <a:pt x="536" y="106"/>
                    <a:pt x="534" y="107"/>
                    <a:pt x="532" y="109"/>
                  </a:cubicBezTo>
                  <a:cubicBezTo>
                    <a:pt x="530" y="110"/>
                    <a:pt x="529" y="112"/>
                    <a:pt x="533" y="105"/>
                  </a:cubicBezTo>
                  <a:cubicBezTo>
                    <a:pt x="528" y="107"/>
                    <a:pt x="527" y="110"/>
                    <a:pt x="527" y="114"/>
                  </a:cubicBezTo>
                  <a:cubicBezTo>
                    <a:pt x="527" y="117"/>
                    <a:pt x="527" y="121"/>
                    <a:pt x="524" y="125"/>
                  </a:cubicBezTo>
                  <a:cubicBezTo>
                    <a:pt x="522" y="125"/>
                    <a:pt x="527" y="121"/>
                    <a:pt x="526" y="115"/>
                  </a:cubicBezTo>
                  <a:cubicBezTo>
                    <a:pt x="520" y="122"/>
                    <a:pt x="517" y="131"/>
                    <a:pt x="515" y="139"/>
                  </a:cubicBezTo>
                  <a:cubicBezTo>
                    <a:pt x="514" y="143"/>
                    <a:pt x="513" y="147"/>
                    <a:pt x="512" y="151"/>
                  </a:cubicBezTo>
                  <a:cubicBezTo>
                    <a:pt x="511" y="155"/>
                    <a:pt x="509" y="158"/>
                    <a:pt x="507" y="161"/>
                  </a:cubicBezTo>
                  <a:cubicBezTo>
                    <a:pt x="503" y="160"/>
                    <a:pt x="503" y="160"/>
                    <a:pt x="503" y="160"/>
                  </a:cubicBezTo>
                  <a:lnTo>
                    <a:pt x="500" y="169"/>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0" name="Freeform 1478"/>
            <p:cNvSpPr>
              <a:spLocks/>
            </p:cNvSpPr>
            <p:nvPr/>
          </p:nvSpPr>
          <p:spPr bwMode="auto">
            <a:xfrm>
              <a:off x="1521" y="2518"/>
              <a:ext cx="283" cy="367"/>
            </a:xfrm>
            <a:custGeom>
              <a:avLst/>
              <a:gdLst>
                <a:gd name="T0" fmla="*/ 105 w 125"/>
                <a:gd name="T1" fmla="*/ 130 h 162"/>
                <a:gd name="T2" fmla="*/ 107 w 125"/>
                <a:gd name="T3" fmla="*/ 141 h 162"/>
                <a:gd name="T4" fmla="*/ 103 w 125"/>
                <a:gd name="T5" fmla="*/ 139 h 162"/>
                <a:gd name="T6" fmla="*/ 111 w 125"/>
                <a:gd name="T7" fmla="*/ 144 h 162"/>
                <a:gd name="T8" fmla="*/ 97 w 125"/>
                <a:gd name="T9" fmla="*/ 136 h 162"/>
                <a:gd name="T10" fmla="*/ 107 w 125"/>
                <a:gd name="T11" fmla="*/ 156 h 162"/>
                <a:gd name="T12" fmla="*/ 108 w 125"/>
                <a:gd name="T13" fmla="*/ 149 h 162"/>
                <a:gd name="T14" fmla="*/ 116 w 125"/>
                <a:gd name="T15" fmla="*/ 162 h 162"/>
                <a:gd name="T16" fmla="*/ 118 w 125"/>
                <a:gd name="T17" fmla="*/ 160 h 162"/>
                <a:gd name="T18" fmla="*/ 120 w 125"/>
                <a:gd name="T19" fmla="*/ 160 h 162"/>
                <a:gd name="T20" fmla="*/ 120 w 125"/>
                <a:gd name="T21" fmla="*/ 161 h 162"/>
                <a:gd name="T22" fmla="*/ 120 w 125"/>
                <a:gd name="T23" fmla="*/ 161 h 162"/>
                <a:gd name="T24" fmla="*/ 121 w 125"/>
                <a:gd name="T25" fmla="*/ 161 h 162"/>
                <a:gd name="T26" fmla="*/ 122 w 125"/>
                <a:gd name="T27" fmla="*/ 161 h 162"/>
                <a:gd name="T28" fmla="*/ 123 w 125"/>
                <a:gd name="T29" fmla="*/ 162 h 162"/>
                <a:gd name="T30" fmla="*/ 123 w 125"/>
                <a:gd name="T31" fmla="*/ 161 h 162"/>
                <a:gd name="T32" fmla="*/ 125 w 125"/>
                <a:gd name="T33" fmla="*/ 160 h 162"/>
                <a:gd name="T34" fmla="*/ 124 w 125"/>
                <a:gd name="T35" fmla="*/ 159 h 162"/>
                <a:gd name="T36" fmla="*/ 124 w 125"/>
                <a:gd name="T37" fmla="*/ 159 h 162"/>
                <a:gd name="T38" fmla="*/ 124 w 125"/>
                <a:gd name="T39" fmla="*/ 158 h 162"/>
                <a:gd name="T40" fmla="*/ 124 w 125"/>
                <a:gd name="T41" fmla="*/ 155 h 162"/>
                <a:gd name="T42" fmla="*/ 124 w 125"/>
                <a:gd name="T43" fmla="*/ 149 h 162"/>
                <a:gd name="T44" fmla="*/ 115 w 125"/>
                <a:gd name="T45" fmla="*/ 134 h 162"/>
                <a:gd name="T46" fmla="*/ 113 w 125"/>
                <a:gd name="T47" fmla="*/ 129 h 162"/>
                <a:gd name="T48" fmla="*/ 112 w 125"/>
                <a:gd name="T49" fmla="*/ 127 h 162"/>
                <a:gd name="T50" fmla="*/ 117 w 125"/>
                <a:gd name="T51" fmla="*/ 129 h 162"/>
                <a:gd name="T52" fmla="*/ 110 w 125"/>
                <a:gd name="T53" fmla="*/ 120 h 162"/>
                <a:gd name="T54" fmla="*/ 104 w 125"/>
                <a:gd name="T55" fmla="*/ 100 h 162"/>
                <a:gd name="T56" fmla="*/ 105 w 125"/>
                <a:gd name="T57" fmla="*/ 98 h 162"/>
                <a:gd name="T58" fmla="*/ 103 w 125"/>
                <a:gd name="T59" fmla="*/ 97 h 162"/>
                <a:gd name="T60" fmla="*/ 88 w 125"/>
                <a:gd name="T61" fmla="*/ 60 h 162"/>
                <a:gd name="T62" fmla="*/ 66 w 125"/>
                <a:gd name="T63" fmla="*/ 29 h 162"/>
                <a:gd name="T64" fmla="*/ 36 w 125"/>
                <a:gd name="T65" fmla="*/ 8 h 162"/>
                <a:gd name="T66" fmla="*/ 0 w 125"/>
                <a:gd name="T67" fmla="*/ 0 h 162"/>
                <a:gd name="T68" fmla="*/ 20 w 125"/>
                <a:gd name="T69" fmla="*/ 6 h 162"/>
                <a:gd name="T70" fmla="*/ 20 w 125"/>
                <a:gd name="T71" fmla="*/ 9 h 162"/>
                <a:gd name="T72" fmla="*/ 26 w 125"/>
                <a:gd name="T73" fmla="*/ 14 h 162"/>
                <a:gd name="T74" fmla="*/ 11 w 125"/>
                <a:gd name="T75" fmla="*/ 10 h 162"/>
                <a:gd name="T76" fmla="*/ 13 w 125"/>
                <a:gd name="T77" fmla="*/ 18 h 162"/>
                <a:gd name="T78" fmla="*/ 31 w 125"/>
                <a:gd name="T79" fmla="*/ 21 h 162"/>
                <a:gd name="T80" fmla="*/ 48 w 125"/>
                <a:gd name="T81" fmla="*/ 26 h 162"/>
                <a:gd name="T82" fmla="*/ 49 w 125"/>
                <a:gd name="T83" fmla="*/ 34 h 162"/>
                <a:gd name="T84" fmla="*/ 47 w 125"/>
                <a:gd name="T85" fmla="*/ 33 h 162"/>
                <a:gd name="T86" fmla="*/ 57 w 125"/>
                <a:gd name="T87" fmla="*/ 44 h 162"/>
                <a:gd name="T88" fmla="*/ 64 w 125"/>
                <a:gd name="T89" fmla="*/ 49 h 162"/>
                <a:gd name="T90" fmla="*/ 61 w 125"/>
                <a:gd name="T91" fmla="*/ 52 h 162"/>
                <a:gd name="T92" fmla="*/ 72 w 125"/>
                <a:gd name="T93" fmla="*/ 63 h 162"/>
                <a:gd name="T94" fmla="*/ 80 w 125"/>
                <a:gd name="T95" fmla="*/ 78 h 162"/>
                <a:gd name="T96" fmla="*/ 79 w 125"/>
                <a:gd name="T97" fmla="*/ 78 h 162"/>
                <a:gd name="T98" fmla="*/ 89 w 125"/>
                <a:gd name="T99" fmla="*/ 95 h 162"/>
                <a:gd name="T100" fmla="*/ 91 w 125"/>
                <a:gd name="T101" fmla="*/ 102 h 162"/>
                <a:gd name="T102" fmla="*/ 94 w 125"/>
                <a:gd name="T103" fmla="*/ 112 h 162"/>
                <a:gd name="T104" fmla="*/ 87 w 125"/>
                <a:gd name="T105" fmla="*/ 105 h 162"/>
                <a:gd name="T106" fmla="*/ 94 w 125"/>
                <a:gd name="T107" fmla="*/ 116 h 162"/>
                <a:gd name="T108" fmla="*/ 88 w 125"/>
                <a:gd name="T109" fmla="*/ 114 h 162"/>
                <a:gd name="T110" fmla="*/ 101 w 125"/>
                <a:gd name="T111" fmla="*/ 133 h 162"/>
                <a:gd name="T112" fmla="*/ 105 w 125"/>
                <a:gd name="T113" fmla="*/ 1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 h="162">
                  <a:moveTo>
                    <a:pt x="105" y="130"/>
                  </a:moveTo>
                  <a:cubicBezTo>
                    <a:pt x="109" y="131"/>
                    <a:pt x="110" y="140"/>
                    <a:pt x="107" y="141"/>
                  </a:cubicBezTo>
                  <a:cubicBezTo>
                    <a:pt x="106" y="140"/>
                    <a:pt x="103" y="136"/>
                    <a:pt x="103" y="139"/>
                  </a:cubicBezTo>
                  <a:cubicBezTo>
                    <a:pt x="111" y="144"/>
                    <a:pt x="111" y="144"/>
                    <a:pt x="111" y="144"/>
                  </a:cubicBezTo>
                  <a:cubicBezTo>
                    <a:pt x="110" y="154"/>
                    <a:pt x="101" y="140"/>
                    <a:pt x="97" y="136"/>
                  </a:cubicBezTo>
                  <a:cubicBezTo>
                    <a:pt x="99" y="145"/>
                    <a:pt x="104" y="147"/>
                    <a:pt x="107" y="156"/>
                  </a:cubicBezTo>
                  <a:cubicBezTo>
                    <a:pt x="106" y="153"/>
                    <a:pt x="108" y="151"/>
                    <a:pt x="108" y="149"/>
                  </a:cubicBezTo>
                  <a:cubicBezTo>
                    <a:pt x="113" y="147"/>
                    <a:pt x="114" y="157"/>
                    <a:pt x="116" y="162"/>
                  </a:cubicBezTo>
                  <a:cubicBezTo>
                    <a:pt x="116" y="160"/>
                    <a:pt x="117" y="159"/>
                    <a:pt x="118" y="160"/>
                  </a:cubicBezTo>
                  <a:cubicBezTo>
                    <a:pt x="118" y="160"/>
                    <a:pt x="119" y="160"/>
                    <a:pt x="120" y="160"/>
                  </a:cubicBezTo>
                  <a:cubicBezTo>
                    <a:pt x="120" y="161"/>
                    <a:pt x="120" y="161"/>
                    <a:pt x="120" y="161"/>
                  </a:cubicBezTo>
                  <a:cubicBezTo>
                    <a:pt x="120" y="161"/>
                    <a:pt x="120" y="161"/>
                    <a:pt x="120" y="161"/>
                  </a:cubicBezTo>
                  <a:cubicBezTo>
                    <a:pt x="121" y="161"/>
                    <a:pt x="121" y="161"/>
                    <a:pt x="121" y="161"/>
                  </a:cubicBezTo>
                  <a:cubicBezTo>
                    <a:pt x="121" y="160"/>
                    <a:pt x="122" y="161"/>
                    <a:pt x="122" y="161"/>
                  </a:cubicBezTo>
                  <a:cubicBezTo>
                    <a:pt x="123" y="162"/>
                    <a:pt x="123" y="162"/>
                    <a:pt x="123" y="162"/>
                  </a:cubicBezTo>
                  <a:cubicBezTo>
                    <a:pt x="123" y="161"/>
                    <a:pt x="123" y="161"/>
                    <a:pt x="123" y="161"/>
                  </a:cubicBezTo>
                  <a:cubicBezTo>
                    <a:pt x="123" y="161"/>
                    <a:pt x="124" y="161"/>
                    <a:pt x="125" y="160"/>
                  </a:cubicBezTo>
                  <a:cubicBezTo>
                    <a:pt x="124" y="159"/>
                    <a:pt x="124" y="159"/>
                    <a:pt x="124" y="159"/>
                  </a:cubicBezTo>
                  <a:cubicBezTo>
                    <a:pt x="124" y="159"/>
                    <a:pt x="124" y="159"/>
                    <a:pt x="124" y="159"/>
                  </a:cubicBezTo>
                  <a:cubicBezTo>
                    <a:pt x="124" y="158"/>
                    <a:pt x="124" y="158"/>
                    <a:pt x="124" y="158"/>
                  </a:cubicBezTo>
                  <a:cubicBezTo>
                    <a:pt x="124" y="157"/>
                    <a:pt x="124" y="156"/>
                    <a:pt x="124" y="155"/>
                  </a:cubicBezTo>
                  <a:cubicBezTo>
                    <a:pt x="124" y="152"/>
                    <a:pt x="124" y="150"/>
                    <a:pt x="124" y="149"/>
                  </a:cubicBezTo>
                  <a:cubicBezTo>
                    <a:pt x="117" y="154"/>
                    <a:pt x="119" y="138"/>
                    <a:pt x="115" y="134"/>
                  </a:cubicBezTo>
                  <a:cubicBezTo>
                    <a:pt x="113" y="129"/>
                    <a:pt x="113" y="129"/>
                    <a:pt x="113" y="129"/>
                  </a:cubicBezTo>
                  <a:cubicBezTo>
                    <a:pt x="112" y="127"/>
                    <a:pt x="112" y="127"/>
                    <a:pt x="112" y="127"/>
                  </a:cubicBezTo>
                  <a:cubicBezTo>
                    <a:pt x="113" y="127"/>
                    <a:pt x="114" y="127"/>
                    <a:pt x="117" y="129"/>
                  </a:cubicBezTo>
                  <a:cubicBezTo>
                    <a:pt x="114" y="127"/>
                    <a:pt x="112" y="119"/>
                    <a:pt x="110" y="120"/>
                  </a:cubicBezTo>
                  <a:cubicBezTo>
                    <a:pt x="108" y="114"/>
                    <a:pt x="106" y="107"/>
                    <a:pt x="104" y="100"/>
                  </a:cubicBezTo>
                  <a:cubicBezTo>
                    <a:pt x="104" y="99"/>
                    <a:pt x="104" y="98"/>
                    <a:pt x="105" y="98"/>
                  </a:cubicBezTo>
                  <a:cubicBezTo>
                    <a:pt x="104" y="97"/>
                    <a:pt x="103" y="97"/>
                    <a:pt x="103" y="97"/>
                  </a:cubicBezTo>
                  <a:cubicBezTo>
                    <a:pt x="99" y="84"/>
                    <a:pt x="94" y="72"/>
                    <a:pt x="88" y="60"/>
                  </a:cubicBezTo>
                  <a:cubicBezTo>
                    <a:pt x="82" y="48"/>
                    <a:pt x="75" y="38"/>
                    <a:pt x="66" y="29"/>
                  </a:cubicBezTo>
                  <a:cubicBezTo>
                    <a:pt x="57" y="20"/>
                    <a:pt x="47" y="13"/>
                    <a:pt x="36" y="8"/>
                  </a:cubicBezTo>
                  <a:cubicBezTo>
                    <a:pt x="24" y="3"/>
                    <a:pt x="12" y="1"/>
                    <a:pt x="0" y="0"/>
                  </a:cubicBezTo>
                  <a:cubicBezTo>
                    <a:pt x="7" y="1"/>
                    <a:pt x="13" y="4"/>
                    <a:pt x="20" y="6"/>
                  </a:cubicBezTo>
                  <a:cubicBezTo>
                    <a:pt x="14" y="8"/>
                    <a:pt x="17" y="8"/>
                    <a:pt x="20" y="9"/>
                  </a:cubicBezTo>
                  <a:cubicBezTo>
                    <a:pt x="24" y="11"/>
                    <a:pt x="29" y="12"/>
                    <a:pt x="26" y="14"/>
                  </a:cubicBezTo>
                  <a:cubicBezTo>
                    <a:pt x="21" y="14"/>
                    <a:pt x="15" y="12"/>
                    <a:pt x="11" y="10"/>
                  </a:cubicBezTo>
                  <a:cubicBezTo>
                    <a:pt x="9" y="13"/>
                    <a:pt x="14" y="16"/>
                    <a:pt x="13" y="18"/>
                  </a:cubicBezTo>
                  <a:cubicBezTo>
                    <a:pt x="20" y="21"/>
                    <a:pt x="25" y="21"/>
                    <a:pt x="31" y="21"/>
                  </a:cubicBezTo>
                  <a:cubicBezTo>
                    <a:pt x="36" y="21"/>
                    <a:pt x="42" y="21"/>
                    <a:pt x="48" y="26"/>
                  </a:cubicBezTo>
                  <a:cubicBezTo>
                    <a:pt x="46" y="29"/>
                    <a:pt x="41" y="28"/>
                    <a:pt x="49" y="34"/>
                  </a:cubicBezTo>
                  <a:cubicBezTo>
                    <a:pt x="47" y="33"/>
                    <a:pt x="47" y="33"/>
                    <a:pt x="47" y="33"/>
                  </a:cubicBezTo>
                  <a:cubicBezTo>
                    <a:pt x="54" y="37"/>
                    <a:pt x="56" y="41"/>
                    <a:pt x="57" y="44"/>
                  </a:cubicBezTo>
                  <a:cubicBezTo>
                    <a:pt x="58" y="46"/>
                    <a:pt x="58" y="48"/>
                    <a:pt x="64" y="49"/>
                  </a:cubicBezTo>
                  <a:cubicBezTo>
                    <a:pt x="61" y="52"/>
                    <a:pt x="61" y="52"/>
                    <a:pt x="61" y="52"/>
                  </a:cubicBezTo>
                  <a:cubicBezTo>
                    <a:pt x="65" y="54"/>
                    <a:pt x="69" y="58"/>
                    <a:pt x="72" y="63"/>
                  </a:cubicBezTo>
                  <a:cubicBezTo>
                    <a:pt x="75" y="68"/>
                    <a:pt x="78" y="74"/>
                    <a:pt x="80" y="78"/>
                  </a:cubicBezTo>
                  <a:cubicBezTo>
                    <a:pt x="79" y="78"/>
                    <a:pt x="79" y="78"/>
                    <a:pt x="79" y="78"/>
                  </a:cubicBezTo>
                  <a:cubicBezTo>
                    <a:pt x="86" y="88"/>
                    <a:pt x="88" y="92"/>
                    <a:pt x="89" y="95"/>
                  </a:cubicBezTo>
                  <a:cubicBezTo>
                    <a:pt x="91" y="102"/>
                    <a:pt x="91" y="102"/>
                    <a:pt x="91" y="102"/>
                  </a:cubicBezTo>
                  <a:cubicBezTo>
                    <a:pt x="92" y="105"/>
                    <a:pt x="93" y="108"/>
                    <a:pt x="94" y="112"/>
                  </a:cubicBezTo>
                  <a:cubicBezTo>
                    <a:pt x="87" y="105"/>
                    <a:pt x="87" y="105"/>
                    <a:pt x="87" y="105"/>
                  </a:cubicBezTo>
                  <a:cubicBezTo>
                    <a:pt x="87" y="112"/>
                    <a:pt x="93" y="112"/>
                    <a:pt x="94" y="116"/>
                  </a:cubicBezTo>
                  <a:cubicBezTo>
                    <a:pt x="93" y="116"/>
                    <a:pt x="90" y="118"/>
                    <a:pt x="88" y="114"/>
                  </a:cubicBezTo>
                  <a:cubicBezTo>
                    <a:pt x="101" y="133"/>
                    <a:pt x="101" y="133"/>
                    <a:pt x="101" y="133"/>
                  </a:cubicBezTo>
                  <a:cubicBezTo>
                    <a:pt x="106" y="137"/>
                    <a:pt x="104" y="131"/>
                    <a:pt x="105" y="130"/>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1" name="Freeform 1479"/>
            <p:cNvSpPr>
              <a:spLocks/>
            </p:cNvSpPr>
            <p:nvPr/>
          </p:nvSpPr>
          <p:spPr bwMode="auto">
            <a:xfrm>
              <a:off x="1757" y="1262"/>
              <a:ext cx="186" cy="102"/>
            </a:xfrm>
            <a:custGeom>
              <a:avLst/>
              <a:gdLst>
                <a:gd name="T0" fmla="*/ 31 w 82"/>
                <a:gd name="T1" fmla="*/ 23 h 45"/>
                <a:gd name="T2" fmla="*/ 29 w 82"/>
                <a:gd name="T3" fmla="*/ 15 h 45"/>
                <a:gd name="T4" fmla="*/ 23 w 82"/>
                <a:gd name="T5" fmla="*/ 20 h 45"/>
                <a:gd name="T6" fmla="*/ 30 w 82"/>
                <a:gd name="T7" fmla="*/ 28 h 45"/>
                <a:gd name="T8" fmla="*/ 21 w 82"/>
                <a:gd name="T9" fmla="*/ 33 h 45"/>
                <a:gd name="T10" fmla="*/ 25 w 82"/>
                <a:gd name="T11" fmla="*/ 24 h 45"/>
                <a:gd name="T12" fmla="*/ 21 w 82"/>
                <a:gd name="T13" fmla="*/ 28 h 45"/>
                <a:gd name="T14" fmla="*/ 7 w 82"/>
                <a:gd name="T15" fmla="*/ 27 h 45"/>
                <a:gd name="T16" fmla="*/ 1 w 82"/>
                <a:gd name="T17" fmla="*/ 34 h 45"/>
                <a:gd name="T18" fmla="*/ 8 w 82"/>
                <a:gd name="T19" fmla="*/ 41 h 45"/>
                <a:gd name="T20" fmla="*/ 7 w 82"/>
                <a:gd name="T21" fmla="*/ 39 h 45"/>
                <a:gd name="T22" fmla="*/ 10 w 82"/>
                <a:gd name="T23" fmla="*/ 40 h 45"/>
                <a:gd name="T24" fmla="*/ 13 w 82"/>
                <a:gd name="T25" fmla="*/ 34 h 45"/>
                <a:gd name="T26" fmla="*/ 16 w 82"/>
                <a:gd name="T27" fmla="*/ 36 h 45"/>
                <a:gd name="T28" fmla="*/ 14 w 82"/>
                <a:gd name="T29" fmla="*/ 37 h 45"/>
                <a:gd name="T30" fmla="*/ 22 w 82"/>
                <a:gd name="T31" fmla="*/ 36 h 45"/>
                <a:gd name="T32" fmla="*/ 21 w 82"/>
                <a:gd name="T33" fmla="*/ 39 h 45"/>
                <a:gd name="T34" fmla="*/ 31 w 82"/>
                <a:gd name="T35" fmla="*/ 32 h 45"/>
                <a:gd name="T36" fmla="*/ 28 w 82"/>
                <a:gd name="T37" fmla="*/ 38 h 45"/>
                <a:gd name="T38" fmla="*/ 44 w 82"/>
                <a:gd name="T39" fmla="*/ 37 h 45"/>
                <a:gd name="T40" fmla="*/ 43 w 82"/>
                <a:gd name="T41" fmla="*/ 35 h 45"/>
                <a:gd name="T42" fmla="*/ 47 w 82"/>
                <a:gd name="T43" fmla="*/ 40 h 45"/>
                <a:gd name="T44" fmla="*/ 62 w 82"/>
                <a:gd name="T45" fmla="*/ 39 h 45"/>
                <a:gd name="T46" fmla="*/ 82 w 82"/>
                <a:gd name="T47" fmla="*/ 10 h 45"/>
                <a:gd name="T48" fmla="*/ 80 w 82"/>
                <a:gd name="T49" fmla="*/ 12 h 45"/>
                <a:gd name="T50" fmla="*/ 81 w 82"/>
                <a:gd name="T51" fmla="*/ 3 h 45"/>
                <a:gd name="T52" fmla="*/ 74 w 82"/>
                <a:gd name="T53" fmla="*/ 9 h 45"/>
                <a:gd name="T54" fmla="*/ 73 w 82"/>
                <a:gd name="T55" fmla="*/ 0 h 45"/>
                <a:gd name="T56" fmla="*/ 44 w 82"/>
                <a:gd name="T57" fmla="*/ 26 h 45"/>
                <a:gd name="T58" fmla="*/ 32 w 82"/>
                <a:gd name="T59" fmla="*/ 22 h 45"/>
                <a:gd name="T60" fmla="*/ 40 w 82"/>
                <a:gd name="T61" fmla="*/ 16 h 45"/>
                <a:gd name="T62" fmla="*/ 32 w 82"/>
                <a:gd name="T63" fmla="*/ 15 h 45"/>
                <a:gd name="T64" fmla="*/ 31 w 82"/>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45">
                  <a:moveTo>
                    <a:pt x="31" y="23"/>
                  </a:moveTo>
                  <a:cubicBezTo>
                    <a:pt x="21" y="24"/>
                    <a:pt x="34" y="17"/>
                    <a:pt x="29" y="15"/>
                  </a:cubicBezTo>
                  <a:cubicBezTo>
                    <a:pt x="26" y="16"/>
                    <a:pt x="25" y="19"/>
                    <a:pt x="23" y="20"/>
                  </a:cubicBezTo>
                  <a:cubicBezTo>
                    <a:pt x="32" y="17"/>
                    <a:pt x="22" y="30"/>
                    <a:pt x="30" y="28"/>
                  </a:cubicBezTo>
                  <a:cubicBezTo>
                    <a:pt x="29" y="34"/>
                    <a:pt x="24" y="34"/>
                    <a:pt x="21" y="33"/>
                  </a:cubicBezTo>
                  <a:cubicBezTo>
                    <a:pt x="18" y="27"/>
                    <a:pt x="24" y="29"/>
                    <a:pt x="25" y="24"/>
                  </a:cubicBezTo>
                  <a:cubicBezTo>
                    <a:pt x="22" y="24"/>
                    <a:pt x="22" y="25"/>
                    <a:pt x="21" y="28"/>
                  </a:cubicBezTo>
                  <a:cubicBezTo>
                    <a:pt x="16" y="27"/>
                    <a:pt x="10" y="35"/>
                    <a:pt x="7" y="27"/>
                  </a:cubicBezTo>
                  <a:cubicBezTo>
                    <a:pt x="3" y="28"/>
                    <a:pt x="3" y="31"/>
                    <a:pt x="1" y="34"/>
                  </a:cubicBezTo>
                  <a:cubicBezTo>
                    <a:pt x="0" y="39"/>
                    <a:pt x="7" y="37"/>
                    <a:pt x="8" y="41"/>
                  </a:cubicBezTo>
                  <a:cubicBezTo>
                    <a:pt x="8" y="41"/>
                    <a:pt x="7" y="40"/>
                    <a:pt x="7" y="39"/>
                  </a:cubicBezTo>
                  <a:cubicBezTo>
                    <a:pt x="10" y="40"/>
                    <a:pt x="10" y="40"/>
                    <a:pt x="10" y="40"/>
                  </a:cubicBezTo>
                  <a:cubicBezTo>
                    <a:pt x="7" y="38"/>
                    <a:pt x="11" y="35"/>
                    <a:pt x="13" y="34"/>
                  </a:cubicBezTo>
                  <a:cubicBezTo>
                    <a:pt x="14" y="34"/>
                    <a:pt x="16" y="34"/>
                    <a:pt x="16" y="36"/>
                  </a:cubicBezTo>
                  <a:cubicBezTo>
                    <a:pt x="14" y="37"/>
                    <a:pt x="14" y="37"/>
                    <a:pt x="14" y="37"/>
                  </a:cubicBezTo>
                  <a:cubicBezTo>
                    <a:pt x="16" y="39"/>
                    <a:pt x="19" y="33"/>
                    <a:pt x="22" y="36"/>
                  </a:cubicBezTo>
                  <a:cubicBezTo>
                    <a:pt x="22" y="37"/>
                    <a:pt x="21" y="38"/>
                    <a:pt x="21" y="39"/>
                  </a:cubicBezTo>
                  <a:cubicBezTo>
                    <a:pt x="24" y="35"/>
                    <a:pt x="26" y="35"/>
                    <a:pt x="31" y="32"/>
                  </a:cubicBezTo>
                  <a:cubicBezTo>
                    <a:pt x="28" y="38"/>
                    <a:pt x="28" y="38"/>
                    <a:pt x="28" y="38"/>
                  </a:cubicBezTo>
                  <a:cubicBezTo>
                    <a:pt x="32" y="32"/>
                    <a:pt x="39" y="34"/>
                    <a:pt x="44" y="37"/>
                  </a:cubicBezTo>
                  <a:cubicBezTo>
                    <a:pt x="43" y="36"/>
                    <a:pt x="42" y="36"/>
                    <a:pt x="43" y="35"/>
                  </a:cubicBezTo>
                  <a:cubicBezTo>
                    <a:pt x="46" y="33"/>
                    <a:pt x="48" y="37"/>
                    <a:pt x="47" y="40"/>
                  </a:cubicBezTo>
                  <a:cubicBezTo>
                    <a:pt x="50" y="36"/>
                    <a:pt x="58" y="45"/>
                    <a:pt x="62" y="39"/>
                  </a:cubicBezTo>
                  <a:cubicBezTo>
                    <a:pt x="69" y="29"/>
                    <a:pt x="75" y="20"/>
                    <a:pt x="82" y="10"/>
                  </a:cubicBezTo>
                  <a:cubicBezTo>
                    <a:pt x="82" y="11"/>
                    <a:pt x="81" y="12"/>
                    <a:pt x="80" y="12"/>
                  </a:cubicBezTo>
                  <a:cubicBezTo>
                    <a:pt x="79" y="7"/>
                    <a:pt x="78" y="7"/>
                    <a:pt x="81" y="3"/>
                  </a:cubicBezTo>
                  <a:cubicBezTo>
                    <a:pt x="78" y="5"/>
                    <a:pt x="79" y="9"/>
                    <a:pt x="74" y="9"/>
                  </a:cubicBezTo>
                  <a:cubicBezTo>
                    <a:pt x="76" y="7"/>
                    <a:pt x="77" y="1"/>
                    <a:pt x="73" y="0"/>
                  </a:cubicBezTo>
                  <a:cubicBezTo>
                    <a:pt x="62" y="5"/>
                    <a:pt x="54" y="19"/>
                    <a:pt x="44" y="26"/>
                  </a:cubicBezTo>
                  <a:cubicBezTo>
                    <a:pt x="44" y="22"/>
                    <a:pt x="36" y="23"/>
                    <a:pt x="32" y="22"/>
                  </a:cubicBezTo>
                  <a:cubicBezTo>
                    <a:pt x="34" y="18"/>
                    <a:pt x="37" y="16"/>
                    <a:pt x="40" y="16"/>
                  </a:cubicBezTo>
                  <a:cubicBezTo>
                    <a:pt x="38" y="15"/>
                    <a:pt x="35" y="15"/>
                    <a:pt x="32" y="15"/>
                  </a:cubicBezTo>
                  <a:lnTo>
                    <a:pt x="31" y="23"/>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2" name="Freeform 1480"/>
            <p:cNvSpPr>
              <a:spLocks/>
            </p:cNvSpPr>
            <p:nvPr/>
          </p:nvSpPr>
          <p:spPr bwMode="auto">
            <a:xfrm>
              <a:off x="1289" y="1060"/>
              <a:ext cx="1605" cy="338"/>
            </a:xfrm>
            <a:custGeom>
              <a:avLst/>
              <a:gdLst>
                <a:gd name="T0" fmla="*/ 284 w 707"/>
                <a:gd name="T1" fmla="*/ 83 h 149"/>
                <a:gd name="T2" fmla="*/ 256 w 707"/>
                <a:gd name="T3" fmla="*/ 77 h 149"/>
                <a:gd name="T4" fmla="*/ 213 w 707"/>
                <a:gd name="T5" fmla="*/ 80 h 149"/>
                <a:gd name="T6" fmla="*/ 160 w 707"/>
                <a:gd name="T7" fmla="*/ 76 h 149"/>
                <a:gd name="T8" fmla="*/ 141 w 707"/>
                <a:gd name="T9" fmla="*/ 77 h 149"/>
                <a:gd name="T10" fmla="*/ 66 w 707"/>
                <a:gd name="T11" fmla="*/ 71 h 149"/>
                <a:gd name="T12" fmla="*/ 14 w 707"/>
                <a:gd name="T13" fmla="*/ 60 h 149"/>
                <a:gd name="T14" fmla="*/ 45 w 707"/>
                <a:gd name="T15" fmla="*/ 52 h 149"/>
                <a:gd name="T16" fmla="*/ 98 w 707"/>
                <a:gd name="T17" fmla="*/ 46 h 149"/>
                <a:gd name="T18" fmla="*/ 105 w 707"/>
                <a:gd name="T19" fmla="*/ 36 h 149"/>
                <a:gd name="T20" fmla="*/ 171 w 707"/>
                <a:gd name="T21" fmla="*/ 36 h 149"/>
                <a:gd name="T22" fmla="*/ 207 w 707"/>
                <a:gd name="T23" fmla="*/ 37 h 149"/>
                <a:gd name="T24" fmla="*/ 250 w 707"/>
                <a:gd name="T25" fmla="*/ 33 h 149"/>
                <a:gd name="T26" fmla="*/ 307 w 707"/>
                <a:gd name="T27" fmla="*/ 31 h 149"/>
                <a:gd name="T28" fmla="*/ 310 w 707"/>
                <a:gd name="T29" fmla="*/ 24 h 149"/>
                <a:gd name="T30" fmla="*/ 303 w 707"/>
                <a:gd name="T31" fmla="*/ 25 h 149"/>
                <a:gd name="T32" fmla="*/ 284 w 707"/>
                <a:gd name="T33" fmla="*/ 15 h 149"/>
                <a:gd name="T34" fmla="*/ 313 w 707"/>
                <a:gd name="T35" fmla="*/ 6 h 149"/>
                <a:gd name="T36" fmla="*/ 336 w 707"/>
                <a:gd name="T37" fmla="*/ 23 h 149"/>
                <a:gd name="T38" fmla="*/ 357 w 707"/>
                <a:gd name="T39" fmla="*/ 23 h 149"/>
                <a:gd name="T40" fmla="*/ 379 w 707"/>
                <a:gd name="T41" fmla="*/ 39 h 149"/>
                <a:gd name="T42" fmla="*/ 374 w 707"/>
                <a:gd name="T43" fmla="*/ 29 h 149"/>
                <a:gd name="T44" fmla="*/ 377 w 707"/>
                <a:gd name="T45" fmla="*/ 12 h 149"/>
                <a:gd name="T46" fmla="*/ 429 w 707"/>
                <a:gd name="T47" fmla="*/ 22 h 149"/>
                <a:gd name="T48" fmla="*/ 427 w 707"/>
                <a:gd name="T49" fmla="*/ 36 h 149"/>
                <a:gd name="T50" fmla="*/ 418 w 707"/>
                <a:gd name="T51" fmla="*/ 41 h 149"/>
                <a:gd name="T52" fmla="*/ 439 w 707"/>
                <a:gd name="T53" fmla="*/ 49 h 149"/>
                <a:gd name="T54" fmla="*/ 446 w 707"/>
                <a:gd name="T55" fmla="*/ 46 h 149"/>
                <a:gd name="T56" fmla="*/ 484 w 707"/>
                <a:gd name="T57" fmla="*/ 31 h 149"/>
                <a:gd name="T58" fmla="*/ 483 w 707"/>
                <a:gd name="T59" fmla="*/ 47 h 149"/>
                <a:gd name="T60" fmla="*/ 512 w 707"/>
                <a:gd name="T61" fmla="*/ 36 h 149"/>
                <a:gd name="T62" fmla="*/ 504 w 707"/>
                <a:gd name="T63" fmla="*/ 44 h 149"/>
                <a:gd name="T64" fmla="*/ 521 w 707"/>
                <a:gd name="T65" fmla="*/ 50 h 149"/>
                <a:gd name="T66" fmla="*/ 547 w 707"/>
                <a:gd name="T67" fmla="*/ 55 h 149"/>
                <a:gd name="T68" fmla="*/ 540 w 707"/>
                <a:gd name="T69" fmla="*/ 56 h 149"/>
                <a:gd name="T70" fmla="*/ 559 w 707"/>
                <a:gd name="T71" fmla="*/ 56 h 149"/>
                <a:gd name="T72" fmla="*/ 559 w 707"/>
                <a:gd name="T73" fmla="*/ 60 h 149"/>
                <a:gd name="T74" fmla="*/ 593 w 707"/>
                <a:gd name="T75" fmla="*/ 62 h 149"/>
                <a:gd name="T76" fmla="*/ 644 w 707"/>
                <a:gd name="T77" fmla="*/ 71 h 149"/>
                <a:gd name="T78" fmla="*/ 644 w 707"/>
                <a:gd name="T79" fmla="*/ 79 h 149"/>
                <a:gd name="T80" fmla="*/ 665 w 707"/>
                <a:gd name="T81" fmla="*/ 80 h 149"/>
                <a:gd name="T82" fmla="*/ 672 w 707"/>
                <a:gd name="T83" fmla="*/ 65 h 149"/>
                <a:gd name="T84" fmla="*/ 702 w 707"/>
                <a:gd name="T85" fmla="*/ 88 h 149"/>
                <a:gd name="T86" fmla="*/ 684 w 707"/>
                <a:gd name="T87" fmla="*/ 106 h 149"/>
                <a:gd name="T88" fmla="*/ 651 w 707"/>
                <a:gd name="T89" fmla="*/ 123 h 149"/>
                <a:gd name="T90" fmla="*/ 692 w 707"/>
                <a:gd name="T91" fmla="*/ 120 h 149"/>
                <a:gd name="T92" fmla="*/ 700 w 707"/>
                <a:gd name="T93" fmla="*/ 128 h 149"/>
                <a:gd name="T94" fmla="*/ 667 w 707"/>
                <a:gd name="T95" fmla="*/ 133 h 149"/>
                <a:gd name="T96" fmla="*/ 646 w 707"/>
                <a:gd name="T97" fmla="*/ 147 h 149"/>
                <a:gd name="T98" fmla="*/ 621 w 707"/>
                <a:gd name="T99" fmla="*/ 143 h 149"/>
                <a:gd name="T100" fmla="*/ 597 w 707"/>
                <a:gd name="T101" fmla="*/ 126 h 149"/>
                <a:gd name="T102" fmla="*/ 548 w 707"/>
                <a:gd name="T103" fmla="*/ 125 h 149"/>
                <a:gd name="T104" fmla="*/ 494 w 707"/>
                <a:gd name="T105" fmla="*/ 129 h 149"/>
                <a:gd name="T106" fmla="*/ 450 w 707"/>
                <a:gd name="T107" fmla="*/ 123 h 149"/>
                <a:gd name="T108" fmla="*/ 442 w 707"/>
                <a:gd name="T109" fmla="*/ 96 h 149"/>
                <a:gd name="T110" fmla="*/ 411 w 707"/>
                <a:gd name="T111" fmla="*/ 116 h 149"/>
                <a:gd name="T112" fmla="*/ 373 w 707"/>
                <a:gd name="T113" fmla="*/ 115 h 149"/>
                <a:gd name="T114" fmla="*/ 360 w 707"/>
                <a:gd name="T115" fmla="*/ 114 h 149"/>
                <a:gd name="T116" fmla="*/ 353 w 707"/>
                <a:gd name="T117" fmla="*/ 105 h 149"/>
                <a:gd name="T118" fmla="*/ 328 w 707"/>
                <a:gd name="T119" fmla="*/ 118 h 149"/>
                <a:gd name="T120" fmla="*/ 314 w 707"/>
                <a:gd name="T121"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7" h="149">
                  <a:moveTo>
                    <a:pt x="306" y="76"/>
                  </a:moveTo>
                  <a:cubicBezTo>
                    <a:pt x="306" y="76"/>
                    <a:pt x="305" y="76"/>
                    <a:pt x="305" y="77"/>
                  </a:cubicBezTo>
                  <a:cubicBezTo>
                    <a:pt x="306" y="76"/>
                    <a:pt x="306" y="76"/>
                    <a:pt x="306" y="76"/>
                  </a:cubicBezTo>
                  <a:cubicBezTo>
                    <a:pt x="303" y="75"/>
                    <a:pt x="303" y="75"/>
                    <a:pt x="303" y="75"/>
                  </a:cubicBezTo>
                  <a:cubicBezTo>
                    <a:pt x="302" y="75"/>
                    <a:pt x="302" y="75"/>
                    <a:pt x="302" y="75"/>
                  </a:cubicBezTo>
                  <a:cubicBezTo>
                    <a:pt x="302" y="75"/>
                    <a:pt x="302" y="75"/>
                    <a:pt x="302" y="74"/>
                  </a:cubicBezTo>
                  <a:cubicBezTo>
                    <a:pt x="301" y="74"/>
                    <a:pt x="301" y="74"/>
                    <a:pt x="301" y="74"/>
                  </a:cubicBezTo>
                  <a:cubicBezTo>
                    <a:pt x="299" y="77"/>
                    <a:pt x="293" y="79"/>
                    <a:pt x="291" y="81"/>
                  </a:cubicBezTo>
                  <a:cubicBezTo>
                    <a:pt x="289" y="83"/>
                    <a:pt x="286" y="83"/>
                    <a:pt x="284" y="83"/>
                  </a:cubicBezTo>
                  <a:cubicBezTo>
                    <a:pt x="286" y="83"/>
                    <a:pt x="288" y="83"/>
                    <a:pt x="287" y="81"/>
                  </a:cubicBezTo>
                  <a:cubicBezTo>
                    <a:pt x="284" y="78"/>
                    <a:pt x="283" y="72"/>
                    <a:pt x="277" y="77"/>
                  </a:cubicBezTo>
                  <a:cubicBezTo>
                    <a:pt x="281" y="77"/>
                    <a:pt x="281" y="77"/>
                    <a:pt x="281" y="77"/>
                  </a:cubicBezTo>
                  <a:cubicBezTo>
                    <a:pt x="273" y="85"/>
                    <a:pt x="273" y="85"/>
                    <a:pt x="273" y="85"/>
                  </a:cubicBezTo>
                  <a:cubicBezTo>
                    <a:pt x="271" y="81"/>
                    <a:pt x="277" y="81"/>
                    <a:pt x="278" y="78"/>
                  </a:cubicBezTo>
                  <a:cubicBezTo>
                    <a:pt x="272" y="82"/>
                    <a:pt x="268" y="72"/>
                    <a:pt x="265" y="78"/>
                  </a:cubicBezTo>
                  <a:cubicBezTo>
                    <a:pt x="265" y="74"/>
                    <a:pt x="265" y="68"/>
                    <a:pt x="261" y="68"/>
                  </a:cubicBezTo>
                  <a:cubicBezTo>
                    <a:pt x="263" y="72"/>
                    <a:pt x="259" y="71"/>
                    <a:pt x="260" y="75"/>
                  </a:cubicBezTo>
                  <a:cubicBezTo>
                    <a:pt x="259" y="78"/>
                    <a:pt x="256" y="74"/>
                    <a:pt x="256" y="77"/>
                  </a:cubicBezTo>
                  <a:cubicBezTo>
                    <a:pt x="257" y="75"/>
                    <a:pt x="257" y="75"/>
                    <a:pt x="257" y="75"/>
                  </a:cubicBezTo>
                  <a:cubicBezTo>
                    <a:pt x="250" y="69"/>
                    <a:pt x="248" y="78"/>
                    <a:pt x="245" y="81"/>
                  </a:cubicBezTo>
                  <a:cubicBezTo>
                    <a:pt x="238" y="83"/>
                    <a:pt x="234" y="80"/>
                    <a:pt x="228" y="81"/>
                  </a:cubicBezTo>
                  <a:cubicBezTo>
                    <a:pt x="228" y="78"/>
                    <a:pt x="227" y="71"/>
                    <a:pt x="224" y="71"/>
                  </a:cubicBezTo>
                  <a:cubicBezTo>
                    <a:pt x="223" y="74"/>
                    <a:pt x="217" y="76"/>
                    <a:pt x="217" y="80"/>
                  </a:cubicBezTo>
                  <a:cubicBezTo>
                    <a:pt x="221" y="82"/>
                    <a:pt x="220" y="77"/>
                    <a:pt x="223" y="76"/>
                  </a:cubicBezTo>
                  <a:cubicBezTo>
                    <a:pt x="225" y="81"/>
                    <a:pt x="223" y="80"/>
                    <a:pt x="226" y="83"/>
                  </a:cubicBezTo>
                  <a:cubicBezTo>
                    <a:pt x="224" y="81"/>
                    <a:pt x="215" y="86"/>
                    <a:pt x="212" y="81"/>
                  </a:cubicBezTo>
                  <a:cubicBezTo>
                    <a:pt x="213" y="80"/>
                    <a:pt x="213" y="80"/>
                    <a:pt x="213" y="80"/>
                  </a:cubicBezTo>
                  <a:cubicBezTo>
                    <a:pt x="209" y="78"/>
                    <a:pt x="209" y="66"/>
                    <a:pt x="201" y="73"/>
                  </a:cubicBezTo>
                  <a:cubicBezTo>
                    <a:pt x="198" y="76"/>
                    <a:pt x="198" y="76"/>
                    <a:pt x="198" y="76"/>
                  </a:cubicBezTo>
                  <a:cubicBezTo>
                    <a:pt x="198" y="75"/>
                    <a:pt x="198" y="75"/>
                    <a:pt x="198" y="74"/>
                  </a:cubicBezTo>
                  <a:cubicBezTo>
                    <a:pt x="193" y="74"/>
                    <a:pt x="194" y="69"/>
                    <a:pt x="188" y="73"/>
                  </a:cubicBezTo>
                  <a:cubicBezTo>
                    <a:pt x="189" y="72"/>
                    <a:pt x="188" y="72"/>
                    <a:pt x="189" y="71"/>
                  </a:cubicBezTo>
                  <a:cubicBezTo>
                    <a:pt x="185" y="69"/>
                    <a:pt x="182" y="74"/>
                    <a:pt x="179" y="75"/>
                  </a:cubicBezTo>
                  <a:cubicBezTo>
                    <a:pt x="178" y="71"/>
                    <a:pt x="180" y="71"/>
                    <a:pt x="181" y="69"/>
                  </a:cubicBezTo>
                  <a:cubicBezTo>
                    <a:pt x="175" y="67"/>
                    <a:pt x="168" y="73"/>
                    <a:pt x="164" y="78"/>
                  </a:cubicBezTo>
                  <a:cubicBezTo>
                    <a:pt x="160" y="76"/>
                    <a:pt x="160" y="76"/>
                    <a:pt x="160" y="76"/>
                  </a:cubicBezTo>
                  <a:cubicBezTo>
                    <a:pt x="163" y="74"/>
                    <a:pt x="165" y="70"/>
                    <a:pt x="165" y="68"/>
                  </a:cubicBezTo>
                  <a:cubicBezTo>
                    <a:pt x="163" y="69"/>
                    <a:pt x="163" y="70"/>
                    <a:pt x="160" y="70"/>
                  </a:cubicBezTo>
                  <a:cubicBezTo>
                    <a:pt x="161" y="67"/>
                    <a:pt x="162" y="65"/>
                    <a:pt x="163" y="62"/>
                  </a:cubicBezTo>
                  <a:cubicBezTo>
                    <a:pt x="157" y="58"/>
                    <a:pt x="162" y="71"/>
                    <a:pt x="157" y="63"/>
                  </a:cubicBezTo>
                  <a:cubicBezTo>
                    <a:pt x="155" y="63"/>
                    <a:pt x="154" y="67"/>
                    <a:pt x="154" y="70"/>
                  </a:cubicBezTo>
                  <a:cubicBezTo>
                    <a:pt x="150" y="66"/>
                    <a:pt x="150" y="66"/>
                    <a:pt x="150" y="66"/>
                  </a:cubicBezTo>
                  <a:cubicBezTo>
                    <a:pt x="150" y="69"/>
                    <a:pt x="146" y="70"/>
                    <a:pt x="143" y="70"/>
                  </a:cubicBezTo>
                  <a:cubicBezTo>
                    <a:pt x="142" y="72"/>
                    <a:pt x="145" y="74"/>
                    <a:pt x="146" y="73"/>
                  </a:cubicBezTo>
                  <a:cubicBezTo>
                    <a:pt x="146" y="76"/>
                    <a:pt x="143" y="77"/>
                    <a:pt x="141" y="77"/>
                  </a:cubicBezTo>
                  <a:cubicBezTo>
                    <a:pt x="140" y="69"/>
                    <a:pt x="128" y="78"/>
                    <a:pt x="130" y="69"/>
                  </a:cubicBezTo>
                  <a:cubicBezTo>
                    <a:pt x="121" y="71"/>
                    <a:pt x="108" y="72"/>
                    <a:pt x="103" y="75"/>
                  </a:cubicBezTo>
                  <a:cubicBezTo>
                    <a:pt x="101" y="73"/>
                    <a:pt x="97" y="73"/>
                    <a:pt x="99" y="69"/>
                  </a:cubicBezTo>
                  <a:cubicBezTo>
                    <a:pt x="92" y="69"/>
                    <a:pt x="88" y="77"/>
                    <a:pt x="81" y="75"/>
                  </a:cubicBezTo>
                  <a:cubicBezTo>
                    <a:pt x="80" y="74"/>
                    <a:pt x="84" y="75"/>
                    <a:pt x="84" y="73"/>
                  </a:cubicBezTo>
                  <a:cubicBezTo>
                    <a:pt x="79" y="76"/>
                    <a:pt x="75" y="69"/>
                    <a:pt x="68" y="72"/>
                  </a:cubicBezTo>
                  <a:cubicBezTo>
                    <a:pt x="69" y="71"/>
                    <a:pt x="70" y="70"/>
                    <a:pt x="70" y="69"/>
                  </a:cubicBezTo>
                  <a:cubicBezTo>
                    <a:pt x="70" y="70"/>
                    <a:pt x="67" y="72"/>
                    <a:pt x="65" y="73"/>
                  </a:cubicBezTo>
                  <a:cubicBezTo>
                    <a:pt x="64" y="72"/>
                    <a:pt x="66" y="72"/>
                    <a:pt x="66" y="71"/>
                  </a:cubicBezTo>
                  <a:cubicBezTo>
                    <a:pt x="52" y="67"/>
                    <a:pt x="41" y="78"/>
                    <a:pt x="27" y="78"/>
                  </a:cubicBezTo>
                  <a:cubicBezTo>
                    <a:pt x="31" y="78"/>
                    <a:pt x="33" y="72"/>
                    <a:pt x="33" y="70"/>
                  </a:cubicBezTo>
                  <a:cubicBezTo>
                    <a:pt x="29" y="70"/>
                    <a:pt x="29" y="70"/>
                    <a:pt x="29" y="70"/>
                  </a:cubicBezTo>
                  <a:cubicBezTo>
                    <a:pt x="27" y="73"/>
                    <a:pt x="24" y="73"/>
                    <a:pt x="22" y="75"/>
                  </a:cubicBezTo>
                  <a:cubicBezTo>
                    <a:pt x="22" y="74"/>
                    <a:pt x="20" y="73"/>
                    <a:pt x="22" y="72"/>
                  </a:cubicBezTo>
                  <a:cubicBezTo>
                    <a:pt x="14" y="66"/>
                    <a:pt x="9" y="81"/>
                    <a:pt x="0" y="78"/>
                  </a:cubicBezTo>
                  <a:cubicBezTo>
                    <a:pt x="11" y="68"/>
                    <a:pt x="11" y="68"/>
                    <a:pt x="11" y="68"/>
                  </a:cubicBezTo>
                  <a:cubicBezTo>
                    <a:pt x="9" y="64"/>
                    <a:pt x="9" y="64"/>
                    <a:pt x="9" y="64"/>
                  </a:cubicBezTo>
                  <a:cubicBezTo>
                    <a:pt x="14" y="60"/>
                    <a:pt x="14" y="60"/>
                    <a:pt x="14" y="60"/>
                  </a:cubicBezTo>
                  <a:cubicBezTo>
                    <a:pt x="11" y="57"/>
                    <a:pt x="8" y="63"/>
                    <a:pt x="8" y="59"/>
                  </a:cubicBezTo>
                  <a:cubicBezTo>
                    <a:pt x="8" y="58"/>
                    <a:pt x="10" y="59"/>
                    <a:pt x="10" y="57"/>
                  </a:cubicBezTo>
                  <a:cubicBezTo>
                    <a:pt x="7" y="55"/>
                    <a:pt x="7" y="58"/>
                    <a:pt x="5" y="59"/>
                  </a:cubicBezTo>
                  <a:cubicBezTo>
                    <a:pt x="10" y="51"/>
                    <a:pt x="22" y="51"/>
                    <a:pt x="28" y="49"/>
                  </a:cubicBezTo>
                  <a:cubicBezTo>
                    <a:pt x="28" y="48"/>
                    <a:pt x="27" y="51"/>
                    <a:pt x="27" y="52"/>
                  </a:cubicBezTo>
                  <a:cubicBezTo>
                    <a:pt x="29" y="51"/>
                    <a:pt x="31" y="54"/>
                    <a:pt x="34" y="52"/>
                  </a:cubicBezTo>
                  <a:cubicBezTo>
                    <a:pt x="36" y="49"/>
                    <a:pt x="32" y="50"/>
                    <a:pt x="31" y="50"/>
                  </a:cubicBezTo>
                  <a:cubicBezTo>
                    <a:pt x="31" y="47"/>
                    <a:pt x="32" y="47"/>
                    <a:pt x="33" y="46"/>
                  </a:cubicBezTo>
                  <a:cubicBezTo>
                    <a:pt x="34" y="50"/>
                    <a:pt x="43" y="48"/>
                    <a:pt x="45" y="52"/>
                  </a:cubicBezTo>
                  <a:cubicBezTo>
                    <a:pt x="54" y="51"/>
                    <a:pt x="43" y="42"/>
                    <a:pt x="52" y="44"/>
                  </a:cubicBezTo>
                  <a:cubicBezTo>
                    <a:pt x="55" y="48"/>
                    <a:pt x="55" y="48"/>
                    <a:pt x="55" y="48"/>
                  </a:cubicBezTo>
                  <a:cubicBezTo>
                    <a:pt x="60" y="45"/>
                    <a:pt x="67" y="42"/>
                    <a:pt x="73" y="43"/>
                  </a:cubicBezTo>
                  <a:cubicBezTo>
                    <a:pt x="71" y="43"/>
                    <a:pt x="71" y="43"/>
                    <a:pt x="71" y="43"/>
                  </a:cubicBezTo>
                  <a:cubicBezTo>
                    <a:pt x="70" y="45"/>
                    <a:pt x="72" y="46"/>
                    <a:pt x="72" y="47"/>
                  </a:cubicBezTo>
                  <a:cubicBezTo>
                    <a:pt x="77" y="49"/>
                    <a:pt x="81" y="44"/>
                    <a:pt x="83" y="48"/>
                  </a:cubicBezTo>
                  <a:cubicBezTo>
                    <a:pt x="89" y="43"/>
                    <a:pt x="97" y="40"/>
                    <a:pt x="103" y="37"/>
                  </a:cubicBezTo>
                  <a:cubicBezTo>
                    <a:pt x="104" y="43"/>
                    <a:pt x="95" y="42"/>
                    <a:pt x="93" y="46"/>
                  </a:cubicBezTo>
                  <a:cubicBezTo>
                    <a:pt x="98" y="46"/>
                    <a:pt x="98" y="46"/>
                    <a:pt x="98" y="46"/>
                  </a:cubicBezTo>
                  <a:cubicBezTo>
                    <a:pt x="95" y="46"/>
                    <a:pt x="93" y="48"/>
                    <a:pt x="92" y="52"/>
                  </a:cubicBezTo>
                  <a:cubicBezTo>
                    <a:pt x="96" y="53"/>
                    <a:pt x="98" y="48"/>
                    <a:pt x="102" y="46"/>
                  </a:cubicBezTo>
                  <a:cubicBezTo>
                    <a:pt x="102" y="48"/>
                    <a:pt x="102" y="49"/>
                    <a:pt x="104" y="49"/>
                  </a:cubicBezTo>
                  <a:cubicBezTo>
                    <a:pt x="105" y="45"/>
                    <a:pt x="105" y="45"/>
                    <a:pt x="105" y="45"/>
                  </a:cubicBezTo>
                  <a:cubicBezTo>
                    <a:pt x="105" y="45"/>
                    <a:pt x="105" y="45"/>
                    <a:pt x="106" y="46"/>
                  </a:cubicBezTo>
                  <a:cubicBezTo>
                    <a:pt x="113" y="43"/>
                    <a:pt x="113" y="43"/>
                    <a:pt x="113" y="43"/>
                  </a:cubicBezTo>
                  <a:cubicBezTo>
                    <a:pt x="112" y="42"/>
                    <a:pt x="112" y="38"/>
                    <a:pt x="110" y="38"/>
                  </a:cubicBezTo>
                  <a:cubicBezTo>
                    <a:pt x="110" y="40"/>
                    <a:pt x="109" y="41"/>
                    <a:pt x="107" y="41"/>
                  </a:cubicBezTo>
                  <a:cubicBezTo>
                    <a:pt x="108" y="38"/>
                    <a:pt x="105" y="39"/>
                    <a:pt x="105" y="36"/>
                  </a:cubicBezTo>
                  <a:cubicBezTo>
                    <a:pt x="109" y="37"/>
                    <a:pt x="114" y="36"/>
                    <a:pt x="116" y="35"/>
                  </a:cubicBezTo>
                  <a:cubicBezTo>
                    <a:pt x="117" y="39"/>
                    <a:pt x="117" y="39"/>
                    <a:pt x="117" y="39"/>
                  </a:cubicBezTo>
                  <a:cubicBezTo>
                    <a:pt x="121" y="39"/>
                    <a:pt x="125" y="37"/>
                    <a:pt x="128" y="39"/>
                  </a:cubicBezTo>
                  <a:cubicBezTo>
                    <a:pt x="127" y="40"/>
                    <a:pt x="127" y="40"/>
                    <a:pt x="127" y="40"/>
                  </a:cubicBezTo>
                  <a:cubicBezTo>
                    <a:pt x="132" y="42"/>
                    <a:pt x="136" y="39"/>
                    <a:pt x="140" y="43"/>
                  </a:cubicBezTo>
                  <a:cubicBezTo>
                    <a:pt x="144" y="39"/>
                    <a:pt x="149" y="35"/>
                    <a:pt x="153" y="31"/>
                  </a:cubicBezTo>
                  <a:cubicBezTo>
                    <a:pt x="155" y="26"/>
                    <a:pt x="165" y="37"/>
                    <a:pt x="170" y="30"/>
                  </a:cubicBezTo>
                  <a:cubicBezTo>
                    <a:pt x="170" y="31"/>
                    <a:pt x="166" y="34"/>
                    <a:pt x="165" y="36"/>
                  </a:cubicBezTo>
                  <a:cubicBezTo>
                    <a:pt x="168" y="36"/>
                    <a:pt x="170" y="31"/>
                    <a:pt x="171" y="36"/>
                  </a:cubicBezTo>
                  <a:cubicBezTo>
                    <a:pt x="164" y="34"/>
                    <a:pt x="172" y="39"/>
                    <a:pt x="168" y="41"/>
                  </a:cubicBezTo>
                  <a:cubicBezTo>
                    <a:pt x="172" y="41"/>
                    <a:pt x="175" y="40"/>
                    <a:pt x="177" y="38"/>
                  </a:cubicBezTo>
                  <a:cubicBezTo>
                    <a:pt x="171" y="38"/>
                    <a:pt x="179" y="31"/>
                    <a:pt x="173" y="33"/>
                  </a:cubicBezTo>
                  <a:cubicBezTo>
                    <a:pt x="178" y="29"/>
                    <a:pt x="183" y="28"/>
                    <a:pt x="188" y="30"/>
                  </a:cubicBezTo>
                  <a:cubicBezTo>
                    <a:pt x="188" y="32"/>
                    <a:pt x="189" y="33"/>
                    <a:pt x="190" y="34"/>
                  </a:cubicBezTo>
                  <a:cubicBezTo>
                    <a:pt x="192" y="30"/>
                    <a:pt x="192" y="30"/>
                    <a:pt x="192" y="30"/>
                  </a:cubicBezTo>
                  <a:cubicBezTo>
                    <a:pt x="194" y="31"/>
                    <a:pt x="187" y="34"/>
                    <a:pt x="192" y="35"/>
                  </a:cubicBezTo>
                  <a:cubicBezTo>
                    <a:pt x="197" y="30"/>
                    <a:pt x="206" y="38"/>
                    <a:pt x="209" y="29"/>
                  </a:cubicBezTo>
                  <a:cubicBezTo>
                    <a:pt x="212" y="33"/>
                    <a:pt x="202" y="33"/>
                    <a:pt x="207" y="37"/>
                  </a:cubicBezTo>
                  <a:cubicBezTo>
                    <a:pt x="204" y="41"/>
                    <a:pt x="199" y="37"/>
                    <a:pt x="198" y="41"/>
                  </a:cubicBezTo>
                  <a:cubicBezTo>
                    <a:pt x="201" y="40"/>
                    <a:pt x="199" y="46"/>
                    <a:pt x="201" y="46"/>
                  </a:cubicBezTo>
                  <a:cubicBezTo>
                    <a:pt x="205" y="43"/>
                    <a:pt x="205" y="43"/>
                    <a:pt x="205" y="43"/>
                  </a:cubicBezTo>
                  <a:cubicBezTo>
                    <a:pt x="204" y="43"/>
                    <a:pt x="204" y="43"/>
                    <a:pt x="204" y="43"/>
                  </a:cubicBezTo>
                  <a:cubicBezTo>
                    <a:pt x="210" y="38"/>
                    <a:pt x="219" y="41"/>
                    <a:pt x="227" y="40"/>
                  </a:cubicBezTo>
                  <a:cubicBezTo>
                    <a:pt x="233" y="35"/>
                    <a:pt x="238" y="28"/>
                    <a:pt x="245" y="29"/>
                  </a:cubicBezTo>
                  <a:cubicBezTo>
                    <a:pt x="243" y="32"/>
                    <a:pt x="252" y="32"/>
                    <a:pt x="247" y="37"/>
                  </a:cubicBezTo>
                  <a:cubicBezTo>
                    <a:pt x="250" y="40"/>
                    <a:pt x="254" y="37"/>
                    <a:pt x="254" y="35"/>
                  </a:cubicBezTo>
                  <a:cubicBezTo>
                    <a:pt x="251" y="34"/>
                    <a:pt x="253" y="34"/>
                    <a:pt x="250" y="33"/>
                  </a:cubicBezTo>
                  <a:cubicBezTo>
                    <a:pt x="252" y="31"/>
                    <a:pt x="256" y="31"/>
                    <a:pt x="258" y="33"/>
                  </a:cubicBezTo>
                  <a:cubicBezTo>
                    <a:pt x="257" y="32"/>
                    <a:pt x="257" y="33"/>
                    <a:pt x="257" y="34"/>
                  </a:cubicBezTo>
                  <a:cubicBezTo>
                    <a:pt x="261" y="36"/>
                    <a:pt x="259" y="31"/>
                    <a:pt x="262" y="30"/>
                  </a:cubicBezTo>
                  <a:cubicBezTo>
                    <a:pt x="262" y="34"/>
                    <a:pt x="267" y="31"/>
                    <a:pt x="270" y="33"/>
                  </a:cubicBezTo>
                  <a:cubicBezTo>
                    <a:pt x="274" y="28"/>
                    <a:pt x="274" y="28"/>
                    <a:pt x="274" y="28"/>
                  </a:cubicBezTo>
                  <a:cubicBezTo>
                    <a:pt x="272" y="32"/>
                    <a:pt x="277" y="30"/>
                    <a:pt x="277" y="33"/>
                  </a:cubicBezTo>
                  <a:cubicBezTo>
                    <a:pt x="280" y="31"/>
                    <a:pt x="282" y="27"/>
                    <a:pt x="286" y="28"/>
                  </a:cubicBezTo>
                  <a:cubicBezTo>
                    <a:pt x="285" y="29"/>
                    <a:pt x="290" y="31"/>
                    <a:pt x="290" y="34"/>
                  </a:cubicBezTo>
                  <a:cubicBezTo>
                    <a:pt x="296" y="38"/>
                    <a:pt x="301" y="25"/>
                    <a:pt x="307" y="31"/>
                  </a:cubicBezTo>
                  <a:cubicBezTo>
                    <a:pt x="307" y="31"/>
                    <a:pt x="305" y="33"/>
                    <a:pt x="307" y="34"/>
                  </a:cubicBezTo>
                  <a:cubicBezTo>
                    <a:pt x="309" y="34"/>
                    <a:pt x="311" y="34"/>
                    <a:pt x="313" y="34"/>
                  </a:cubicBezTo>
                  <a:cubicBezTo>
                    <a:pt x="313" y="34"/>
                    <a:pt x="313" y="34"/>
                    <a:pt x="313" y="34"/>
                  </a:cubicBezTo>
                  <a:cubicBezTo>
                    <a:pt x="313" y="34"/>
                    <a:pt x="313" y="34"/>
                    <a:pt x="313" y="34"/>
                  </a:cubicBezTo>
                  <a:cubicBezTo>
                    <a:pt x="314" y="34"/>
                    <a:pt x="314" y="33"/>
                    <a:pt x="314" y="33"/>
                  </a:cubicBezTo>
                  <a:cubicBezTo>
                    <a:pt x="317" y="29"/>
                    <a:pt x="319" y="26"/>
                    <a:pt x="324" y="24"/>
                  </a:cubicBezTo>
                  <a:cubicBezTo>
                    <a:pt x="324" y="20"/>
                    <a:pt x="320" y="21"/>
                    <a:pt x="318" y="22"/>
                  </a:cubicBezTo>
                  <a:cubicBezTo>
                    <a:pt x="316" y="26"/>
                    <a:pt x="316" y="26"/>
                    <a:pt x="316" y="26"/>
                  </a:cubicBezTo>
                  <a:cubicBezTo>
                    <a:pt x="314" y="20"/>
                    <a:pt x="311" y="26"/>
                    <a:pt x="310" y="24"/>
                  </a:cubicBezTo>
                  <a:cubicBezTo>
                    <a:pt x="313" y="18"/>
                    <a:pt x="322" y="20"/>
                    <a:pt x="328" y="16"/>
                  </a:cubicBezTo>
                  <a:cubicBezTo>
                    <a:pt x="325" y="11"/>
                    <a:pt x="318" y="9"/>
                    <a:pt x="312" y="9"/>
                  </a:cubicBezTo>
                  <a:cubicBezTo>
                    <a:pt x="314" y="12"/>
                    <a:pt x="314" y="12"/>
                    <a:pt x="314" y="12"/>
                  </a:cubicBezTo>
                  <a:cubicBezTo>
                    <a:pt x="311" y="12"/>
                    <a:pt x="311" y="12"/>
                    <a:pt x="311" y="12"/>
                  </a:cubicBezTo>
                  <a:cubicBezTo>
                    <a:pt x="314" y="16"/>
                    <a:pt x="314" y="16"/>
                    <a:pt x="314" y="16"/>
                  </a:cubicBezTo>
                  <a:cubicBezTo>
                    <a:pt x="311" y="15"/>
                    <a:pt x="308" y="16"/>
                    <a:pt x="305" y="16"/>
                  </a:cubicBezTo>
                  <a:cubicBezTo>
                    <a:pt x="308" y="16"/>
                    <a:pt x="309" y="21"/>
                    <a:pt x="308" y="20"/>
                  </a:cubicBezTo>
                  <a:cubicBezTo>
                    <a:pt x="304" y="16"/>
                    <a:pt x="304" y="23"/>
                    <a:pt x="301" y="22"/>
                  </a:cubicBezTo>
                  <a:cubicBezTo>
                    <a:pt x="302" y="23"/>
                    <a:pt x="304" y="23"/>
                    <a:pt x="303" y="25"/>
                  </a:cubicBezTo>
                  <a:cubicBezTo>
                    <a:pt x="298" y="20"/>
                    <a:pt x="296" y="23"/>
                    <a:pt x="291" y="18"/>
                  </a:cubicBezTo>
                  <a:cubicBezTo>
                    <a:pt x="291" y="24"/>
                    <a:pt x="285" y="18"/>
                    <a:pt x="284" y="23"/>
                  </a:cubicBezTo>
                  <a:cubicBezTo>
                    <a:pt x="286" y="24"/>
                    <a:pt x="286" y="24"/>
                    <a:pt x="286" y="24"/>
                  </a:cubicBezTo>
                  <a:cubicBezTo>
                    <a:pt x="281" y="28"/>
                    <a:pt x="281" y="28"/>
                    <a:pt x="281" y="28"/>
                  </a:cubicBezTo>
                  <a:cubicBezTo>
                    <a:pt x="277" y="22"/>
                    <a:pt x="285" y="22"/>
                    <a:pt x="278" y="18"/>
                  </a:cubicBezTo>
                  <a:cubicBezTo>
                    <a:pt x="272" y="17"/>
                    <a:pt x="272" y="24"/>
                    <a:pt x="267" y="24"/>
                  </a:cubicBezTo>
                  <a:cubicBezTo>
                    <a:pt x="269" y="21"/>
                    <a:pt x="273" y="17"/>
                    <a:pt x="277" y="18"/>
                  </a:cubicBezTo>
                  <a:cubicBezTo>
                    <a:pt x="275" y="16"/>
                    <a:pt x="275" y="16"/>
                    <a:pt x="275" y="16"/>
                  </a:cubicBezTo>
                  <a:cubicBezTo>
                    <a:pt x="276" y="14"/>
                    <a:pt x="282" y="14"/>
                    <a:pt x="284" y="15"/>
                  </a:cubicBezTo>
                  <a:cubicBezTo>
                    <a:pt x="280" y="19"/>
                    <a:pt x="287" y="16"/>
                    <a:pt x="288" y="20"/>
                  </a:cubicBezTo>
                  <a:cubicBezTo>
                    <a:pt x="289" y="16"/>
                    <a:pt x="286" y="17"/>
                    <a:pt x="290" y="14"/>
                  </a:cubicBezTo>
                  <a:cubicBezTo>
                    <a:pt x="286" y="14"/>
                    <a:pt x="286" y="14"/>
                    <a:pt x="282" y="12"/>
                  </a:cubicBezTo>
                  <a:cubicBezTo>
                    <a:pt x="291" y="14"/>
                    <a:pt x="291" y="0"/>
                    <a:pt x="299" y="3"/>
                  </a:cubicBezTo>
                  <a:cubicBezTo>
                    <a:pt x="295" y="5"/>
                    <a:pt x="299" y="9"/>
                    <a:pt x="300" y="11"/>
                  </a:cubicBezTo>
                  <a:cubicBezTo>
                    <a:pt x="302" y="10"/>
                    <a:pt x="305" y="10"/>
                    <a:pt x="307" y="9"/>
                  </a:cubicBezTo>
                  <a:cubicBezTo>
                    <a:pt x="306" y="3"/>
                    <a:pt x="306" y="3"/>
                    <a:pt x="306" y="3"/>
                  </a:cubicBezTo>
                  <a:cubicBezTo>
                    <a:pt x="311" y="1"/>
                    <a:pt x="311" y="13"/>
                    <a:pt x="317" y="8"/>
                  </a:cubicBezTo>
                  <a:cubicBezTo>
                    <a:pt x="318" y="4"/>
                    <a:pt x="312" y="6"/>
                    <a:pt x="313" y="6"/>
                  </a:cubicBezTo>
                  <a:cubicBezTo>
                    <a:pt x="321" y="3"/>
                    <a:pt x="323" y="12"/>
                    <a:pt x="329" y="16"/>
                  </a:cubicBezTo>
                  <a:cubicBezTo>
                    <a:pt x="330" y="15"/>
                    <a:pt x="330" y="11"/>
                    <a:pt x="333" y="9"/>
                  </a:cubicBezTo>
                  <a:cubicBezTo>
                    <a:pt x="332" y="12"/>
                    <a:pt x="333" y="13"/>
                    <a:pt x="330" y="16"/>
                  </a:cubicBezTo>
                  <a:cubicBezTo>
                    <a:pt x="332" y="17"/>
                    <a:pt x="335" y="15"/>
                    <a:pt x="337" y="14"/>
                  </a:cubicBezTo>
                  <a:cubicBezTo>
                    <a:pt x="333" y="12"/>
                    <a:pt x="339" y="9"/>
                    <a:pt x="340" y="8"/>
                  </a:cubicBezTo>
                  <a:cubicBezTo>
                    <a:pt x="343" y="8"/>
                    <a:pt x="340" y="11"/>
                    <a:pt x="338" y="12"/>
                  </a:cubicBezTo>
                  <a:cubicBezTo>
                    <a:pt x="340" y="13"/>
                    <a:pt x="342" y="17"/>
                    <a:pt x="343" y="13"/>
                  </a:cubicBezTo>
                  <a:cubicBezTo>
                    <a:pt x="343" y="16"/>
                    <a:pt x="337" y="21"/>
                    <a:pt x="334" y="22"/>
                  </a:cubicBezTo>
                  <a:cubicBezTo>
                    <a:pt x="336" y="23"/>
                    <a:pt x="336" y="23"/>
                    <a:pt x="336" y="23"/>
                  </a:cubicBezTo>
                  <a:cubicBezTo>
                    <a:pt x="334" y="24"/>
                    <a:pt x="334" y="24"/>
                    <a:pt x="332" y="23"/>
                  </a:cubicBezTo>
                  <a:cubicBezTo>
                    <a:pt x="334" y="26"/>
                    <a:pt x="333" y="29"/>
                    <a:pt x="332" y="31"/>
                  </a:cubicBezTo>
                  <a:cubicBezTo>
                    <a:pt x="332" y="31"/>
                    <a:pt x="333" y="30"/>
                    <a:pt x="332" y="30"/>
                  </a:cubicBezTo>
                  <a:cubicBezTo>
                    <a:pt x="331" y="29"/>
                    <a:pt x="329" y="30"/>
                    <a:pt x="329" y="31"/>
                  </a:cubicBezTo>
                  <a:cubicBezTo>
                    <a:pt x="327" y="36"/>
                    <a:pt x="332" y="34"/>
                    <a:pt x="333" y="37"/>
                  </a:cubicBezTo>
                  <a:cubicBezTo>
                    <a:pt x="336" y="36"/>
                    <a:pt x="336" y="36"/>
                    <a:pt x="336" y="36"/>
                  </a:cubicBezTo>
                  <a:cubicBezTo>
                    <a:pt x="339" y="32"/>
                    <a:pt x="343" y="27"/>
                    <a:pt x="347" y="22"/>
                  </a:cubicBezTo>
                  <a:cubicBezTo>
                    <a:pt x="351" y="21"/>
                    <a:pt x="353" y="25"/>
                    <a:pt x="356" y="27"/>
                  </a:cubicBezTo>
                  <a:cubicBezTo>
                    <a:pt x="357" y="23"/>
                    <a:pt x="357" y="23"/>
                    <a:pt x="357" y="23"/>
                  </a:cubicBezTo>
                  <a:cubicBezTo>
                    <a:pt x="361" y="24"/>
                    <a:pt x="364" y="26"/>
                    <a:pt x="361" y="30"/>
                  </a:cubicBezTo>
                  <a:cubicBezTo>
                    <a:pt x="361" y="29"/>
                    <a:pt x="361" y="29"/>
                    <a:pt x="360" y="29"/>
                  </a:cubicBezTo>
                  <a:cubicBezTo>
                    <a:pt x="360" y="30"/>
                    <a:pt x="359" y="30"/>
                    <a:pt x="359" y="30"/>
                  </a:cubicBezTo>
                  <a:cubicBezTo>
                    <a:pt x="359" y="31"/>
                    <a:pt x="359" y="31"/>
                    <a:pt x="359" y="31"/>
                  </a:cubicBezTo>
                  <a:cubicBezTo>
                    <a:pt x="363" y="30"/>
                    <a:pt x="365" y="29"/>
                    <a:pt x="366" y="29"/>
                  </a:cubicBezTo>
                  <a:cubicBezTo>
                    <a:pt x="359" y="34"/>
                    <a:pt x="365" y="36"/>
                    <a:pt x="363" y="43"/>
                  </a:cubicBezTo>
                  <a:cubicBezTo>
                    <a:pt x="370" y="42"/>
                    <a:pt x="370" y="42"/>
                    <a:pt x="370" y="42"/>
                  </a:cubicBezTo>
                  <a:cubicBezTo>
                    <a:pt x="366" y="39"/>
                    <a:pt x="370" y="38"/>
                    <a:pt x="371" y="37"/>
                  </a:cubicBezTo>
                  <a:cubicBezTo>
                    <a:pt x="371" y="41"/>
                    <a:pt x="377" y="38"/>
                    <a:pt x="379" y="39"/>
                  </a:cubicBezTo>
                  <a:cubicBezTo>
                    <a:pt x="379" y="40"/>
                    <a:pt x="379" y="40"/>
                    <a:pt x="379" y="40"/>
                  </a:cubicBezTo>
                  <a:cubicBezTo>
                    <a:pt x="381" y="41"/>
                    <a:pt x="384" y="41"/>
                    <a:pt x="387" y="40"/>
                  </a:cubicBezTo>
                  <a:cubicBezTo>
                    <a:pt x="387" y="39"/>
                    <a:pt x="391" y="33"/>
                    <a:pt x="393" y="29"/>
                  </a:cubicBezTo>
                  <a:cubicBezTo>
                    <a:pt x="389" y="28"/>
                    <a:pt x="392" y="26"/>
                    <a:pt x="392" y="24"/>
                  </a:cubicBezTo>
                  <a:cubicBezTo>
                    <a:pt x="392" y="24"/>
                    <a:pt x="393" y="24"/>
                    <a:pt x="393" y="24"/>
                  </a:cubicBezTo>
                  <a:cubicBezTo>
                    <a:pt x="394" y="23"/>
                    <a:pt x="393" y="22"/>
                    <a:pt x="393" y="21"/>
                  </a:cubicBezTo>
                  <a:cubicBezTo>
                    <a:pt x="387" y="22"/>
                    <a:pt x="382" y="22"/>
                    <a:pt x="380" y="27"/>
                  </a:cubicBezTo>
                  <a:cubicBezTo>
                    <a:pt x="381" y="30"/>
                    <a:pt x="383" y="25"/>
                    <a:pt x="384" y="27"/>
                  </a:cubicBezTo>
                  <a:cubicBezTo>
                    <a:pt x="381" y="30"/>
                    <a:pt x="378" y="29"/>
                    <a:pt x="374" y="29"/>
                  </a:cubicBezTo>
                  <a:cubicBezTo>
                    <a:pt x="373" y="25"/>
                    <a:pt x="373" y="25"/>
                    <a:pt x="373" y="25"/>
                  </a:cubicBezTo>
                  <a:cubicBezTo>
                    <a:pt x="369" y="27"/>
                    <a:pt x="369" y="27"/>
                    <a:pt x="369" y="27"/>
                  </a:cubicBezTo>
                  <a:cubicBezTo>
                    <a:pt x="371" y="25"/>
                    <a:pt x="370" y="22"/>
                    <a:pt x="375" y="22"/>
                  </a:cubicBezTo>
                  <a:cubicBezTo>
                    <a:pt x="374" y="18"/>
                    <a:pt x="370" y="22"/>
                    <a:pt x="368" y="20"/>
                  </a:cubicBezTo>
                  <a:cubicBezTo>
                    <a:pt x="366" y="25"/>
                    <a:pt x="366" y="25"/>
                    <a:pt x="366" y="25"/>
                  </a:cubicBezTo>
                  <a:cubicBezTo>
                    <a:pt x="367" y="22"/>
                    <a:pt x="361" y="21"/>
                    <a:pt x="366" y="18"/>
                  </a:cubicBezTo>
                  <a:cubicBezTo>
                    <a:pt x="372" y="16"/>
                    <a:pt x="372" y="16"/>
                    <a:pt x="372" y="16"/>
                  </a:cubicBezTo>
                  <a:cubicBezTo>
                    <a:pt x="371" y="12"/>
                    <a:pt x="371" y="12"/>
                    <a:pt x="371" y="12"/>
                  </a:cubicBezTo>
                  <a:cubicBezTo>
                    <a:pt x="377" y="12"/>
                    <a:pt x="377" y="12"/>
                    <a:pt x="377" y="12"/>
                  </a:cubicBezTo>
                  <a:cubicBezTo>
                    <a:pt x="375" y="14"/>
                    <a:pt x="375" y="14"/>
                    <a:pt x="375" y="14"/>
                  </a:cubicBezTo>
                  <a:cubicBezTo>
                    <a:pt x="384" y="12"/>
                    <a:pt x="377" y="23"/>
                    <a:pt x="386" y="19"/>
                  </a:cubicBezTo>
                  <a:cubicBezTo>
                    <a:pt x="389" y="14"/>
                    <a:pt x="392" y="14"/>
                    <a:pt x="398" y="16"/>
                  </a:cubicBezTo>
                  <a:cubicBezTo>
                    <a:pt x="394" y="16"/>
                    <a:pt x="397" y="19"/>
                    <a:pt x="395" y="22"/>
                  </a:cubicBezTo>
                  <a:cubicBezTo>
                    <a:pt x="399" y="25"/>
                    <a:pt x="401" y="21"/>
                    <a:pt x="403" y="19"/>
                  </a:cubicBezTo>
                  <a:cubicBezTo>
                    <a:pt x="404" y="22"/>
                    <a:pt x="404" y="24"/>
                    <a:pt x="401" y="23"/>
                  </a:cubicBezTo>
                  <a:cubicBezTo>
                    <a:pt x="399" y="29"/>
                    <a:pt x="405" y="23"/>
                    <a:pt x="405" y="29"/>
                  </a:cubicBezTo>
                  <a:cubicBezTo>
                    <a:pt x="417" y="30"/>
                    <a:pt x="417" y="11"/>
                    <a:pt x="429" y="20"/>
                  </a:cubicBezTo>
                  <a:cubicBezTo>
                    <a:pt x="429" y="22"/>
                    <a:pt x="429" y="22"/>
                    <a:pt x="429" y="22"/>
                  </a:cubicBezTo>
                  <a:cubicBezTo>
                    <a:pt x="438" y="20"/>
                    <a:pt x="442" y="24"/>
                    <a:pt x="451" y="23"/>
                  </a:cubicBezTo>
                  <a:cubicBezTo>
                    <a:pt x="456" y="30"/>
                    <a:pt x="456" y="30"/>
                    <a:pt x="456" y="30"/>
                  </a:cubicBezTo>
                  <a:cubicBezTo>
                    <a:pt x="455" y="30"/>
                    <a:pt x="450" y="34"/>
                    <a:pt x="452" y="38"/>
                  </a:cubicBezTo>
                  <a:cubicBezTo>
                    <a:pt x="449" y="31"/>
                    <a:pt x="446" y="33"/>
                    <a:pt x="443" y="29"/>
                  </a:cubicBezTo>
                  <a:cubicBezTo>
                    <a:pt x="442" y="31"/>
                    <a:pt x="444" y="32"/>
                    <a:pt x="444" y="33"/>
                  </a:cubicBezTo>
                  <a:cubicBezTo>
                    <a:pt x="442" y="33"/>
                    <a:pt x="441" y="30"/>
                    <a:pt x="439" y="31"/>
                  </a:cubicBezTo>
                  <a:cubicBezTo>
                    <a:pt x="439" y="32"/>
                    <a:pt x="441" y="34"/>
                    <a:pt x="439" y="34"/>
                  </a:cubicBezTo>
                  <a:cubicBezTo>
                    <a:pt x="436" y="30"/>
                    <a:pt x="436" y="30"/>
                    <a:pt x="436" y="30"/>
                  </a:cubicBezTo>
                  <a:cubicBezTo>
                    <a:pt x="431" y="31"/>
                    <a:pt x="432" y="39"/>
                    <a:pt x="427" y="36"/>
                  </a:cubicBezTo>
                  <a:cubicBezTo>
                    <a:pt x="428" y="33"/>
                    <a:pt x="431" y="29"/>
                    <a:pt x="434" y="28"/>
                  </a:cubicBezTo>
                  <a:cubicBezTo>
                    <a:pt x="431" y="27"/>
                    <a:pt x="437" y="26"/>
                    <a:pt x="435" y="24"/>
                  </a:cubicBezTo>
                  <a:cubicBezTo>
                    <a:pt x="431" y="29"/>
                    <a:pt x="429" y="24"/>
                    <a:pt x="424" y="27"/>
                  </a:cubicBezTo>
                  <a:cubicBezTo>
                    <a:pt x="425" y="26"/>
                    <a:pt x="425" y="25"/>
                    <a:pt x="426" y="25"/>
                  </a:cubicBezTo>
                  <a:cubicBezTo>
                    <a:pt x="419" y="22"/>
                    <a:pt x="419" y="22"/>
                    <a:pt x="419" y="22"/>
                  </a:cubicBezTo>
                  <a:cubicBezTo>
                    <a:pt x="421" y="25"/>
                    <a:pt x="413" y="25"/>
                    <a:pt x="413" y="29"/>
                  </a:cubicBezTo>
                  <a:cubicBezTo>
                    <a:pt x="421" y="32"/>
                    <a:pt x="419" y="29"/>
                    <a:pt x="427" y="33"/>
                  </a:cubicBezTo>
                  <a:cubicBezTo>
                    <a:pt x="425" y="33"/>
                    <a:pt x="421" y="37"/>
                    <a:pt x="419" y="41"/>
                  </a:cubicBezTo>
                  <a:cubicBezTo>
                    <a:pt x="419" y="41"/>
                    <a:pt x="419" y="41"/>
                    <a:pt x="418" y="41"/>
                  </a:cubicBezTo>
                  <a:cubicBezTo>
                    <a:pt x="417" y="45"/>
                    <a:pt x="418" y="46"/>
                    <a:pt x="417" y="54"/>
                  </a:cubicBezTo>
                  <a:cubicBezTo>
                    <a:pt x="421" y="49"/>
                    <a:pt x="424" y="54"/>
                    <a:pt x="429" y="51"/>
                  </a:cubicBezTo>
                  <a:cubicBezTo>
                    <a:pt x="430" y="47"/>
                    <a:pt x="427" y="46"/>
                    <a:pt x="424" y="46"/>
                  </a:cubicBezTo>
                  <a:cubicBezTo>
                    <a:pt x="429" y="44"/>
                    <a:pt x="429" y="44"/>
                    <a:pt x="429" y="44"/>
                  </a:cubicBezTo>
                  <a:cubicBezTo>
                    <a:pt x="428" y="46"/>
                    <a:pt x="428" y="46"/>
                    <a:pt x="428" y="46"/>
                  </a:cubicBezTo>
                  <a:cubicBezTo>
                    <a:pt x="438" y="49"/>
                    <a:pt x="438" y="49"/>
                    <a:pt x="438" y="49"/>
                  </a:cubicBezTo>
                  <a:cubicBezTo>
                    <a:pt x="436" y="49"/>
                    <a:pt x="435" y="51"/>
                    <a:pt x="434" y="53"/>
                  </a:cubicBezTo>
                  <a:cubicBezTo>
                    <a:pt x="435" y="53"/>
                    <a:pt x="436" y="54"/>
                    <a:pt x="437" y="55"/>
                  </a:cubicBezTo>
                  <a:cubicBezTo>
                    <a:pt x="438" y="51"/>
                    <a:pt x="438" y="49"/>
                    <a:pt x="439" y="49"/>
                  </a:cubicBezTo>
                  <a:cubicBezTo>
                    <a:pt x="446" y="51"/>
                    <a:pt x="449" y="55"/>
                    <a:pt x="451" y="60"/>
                  </a:cubicBezTo>
                  <a:cubicBezTo>
                    <a:pt x="452" y="59"/>
                    <a:pt x="452" y="59"/>
                    <a:pt x="452" y="59"/>
                  </a:cubicBezTo>
                  <a:cubicBezTo>
                    <a:pt x="451" y="55"/>
                    <a:pt x="458" y="53"/>
                    <a:pt x="460" y="49"/>
                  </a:cubicBezTo>
                  <a:cubicBezTo>
                    <a:pt x="460" y="53"/>
                    <a:pt x="463" y="52"/>
                    <a:pt x="465" y="54"/>
                  </a:cubicBezTo>
                  <a:cubicBezTo>
                    <a:pt x="467" y="49"/>
                    <a:pt x="466" y="43"/>
                    <a:pt x="464" y="38"/>
                  </a:cubicBezTo>
                  <a:cubicBezTo>
                    <a:pt x="459" y="42"/>
                    <a:pt x="461" y="43"/>
                    <a:pt x="458" y="49"/>
                  </a:cubicBezTo>
                  <a:cubicBezTo>
                    <a:pt x="451" y="52"/>
                    <a:pt x="451" y="52"/>
                    <a:pt x="451" y="52"/>
                  </a:cubicBezTo>
                  <a:cubicBezTo>
                    <a:pt x="453" y="48"/>
                    <a:pt x="453" y="48"/>
                    <a:pt x="453" y="48"/>
                  </a:cubicBezTo>
                  <a:cubicBezTo>
                    <a:pt x="449" y="46"/>
                    <a:pt x="445" y="51"/>
                    <a:pt x="446" y="46"/>
                  </a:cubicBezTo>
                  <a:cubicBezTo>
                    <a:pt x="448" y="43"/>
                    <a:pt x="451" y="45"/>
                    <a:pt x="454" y="42"/>
                  </a:cubicBezTo>
                  <a:cubicBezTo>
                    <a:pt x="451" y="40"/>
                    <a:pt x="451" y="40"/>
                    <a:pt x="451" y="40"/>
                  </a:cubicBezTo>
                  <a:cubicBezTo>
                    <a:pt x="456" y="35"/>
                    <a:pt x="453" y="45"/>
                    <a:pt x="459" y="42"/>
                  </a:cubicBezTo>
                  <a:cubicBezTo>
                    <a:pt x="457" y="37"/>
                    <a:pt x="459" y="42"/>
                    <a:pt x="462" y="39"/>
                  </a:cubicBezTo>
                  <a:cubicBezTo>
                    <a:pt x="460" y="36"/>
                    <a:pt x="452" y="39"/>
                    <a:pt x="455" y="32"/>
                  </a:cubicBezTo>
                  <a:cubicBezTo>
                    <a:pt x="458" y="29"/>
                    <a:pt x="463" y="42"/>
                    <a:pt x="467" y="35"/>
                  </a:cubicBezTo>
                  <a:cubicBezTo>
                    <a:pt x="467" y="36"/>
                    <a:pt x="467" y="36"/>
                    <a:pt x="467" y="36"/>
                  </a:cubicBezTo>
                  <a:cubicBezTo>
                    <a:pt x="472" y="37"/>
                    <a:pt x="474" y="34"/>
                    <a:pt x="477" y="31"/>
                  </a:cubicBezTo>
                  <a:cubicBezTo>
                    <a:pt x="479" y="34"/>
                    <a:pt x="482" y="31"/>
                    <a:pt x="484" y="31"/>
                  </a:cubicBezTo>
                  <a:cubicBezTo>
                    <a:pt x="484" y="33"/>
                    <a:pt x="484" y="33"/>
                    <a:pt x="484" y="33"/>
                  </a:cubicBezTo>
                  <a:cubicBezTo>
                    <a:pt x="488" y="33"/>
                    <a:pt x="488" y="33"/>
                    <a:pt x="488" y="33"/>
                  </a:cubicBezTo>
                  <a:cubicBezTo>
                    <a:pt x="486" y="36"/>
                    <a:pt x="484" y="32"/>
                    <a:pt x="481" y="32"/>
                  </a:cubicBezTo>
                  <a:cubicBezTo>
                    <a:pt x="481" y="36"/>
                    <a:pt x="481" y="36"/>
                    <a:pt x="481" y="36"/>
                  </a:cubicBezTo>
                  <a:cubicBezTo>
                    <a:pt x="478" y="31"/>
                    <a:pt x="475" y="38"/>
                    <a:pt x="472" y="41"/>
                  </a:cubicBezTo>
                  <a:cubicBezTo>
                    <a:pt x="476" y="38"/>
                    <a:pt x="482" y="43"/>
                    <a:pt x="484" y="36"/>
                  </a:cubicBezTo>
                  <a:cubicBezTo>
                    <a:pt x="486" y="40"/>
                    <a:pt x="486" y="40"/>
                    <a:pt x="486" y="40"/>
                  </a:cubicBezTo>
                  <a:cubicBezTo>
                    <a:pt x="487" y="39"/>
                    <a:pt x="487" y="39"/>
                    <a:pt x="487" y="39"/>
                  </a:cubicBezTo>
                  <a:cubicBezTo>
                    <a:pt x="489" y="42"/>
                    <a:pt x="486" y="46"/>
                    <a:pt x="483" y="47"/>
                  </a:cubicBezTo>
                  <a:cubicBezTo>
                    <a:pt x="482" y="46"/>
                    <a:pt x="482" y="45"/>
                    <a:pt x="482" y="44"/>
                  </a:cubicBezTo>
                  <a:cubicBezTo>
                    <a:pt x="481" y="46"/>
                    <a:pt x="479" y="49"/>
                    <a:pt x="475" y="47"/>
                  </a:cubicBezTo>
                  <a:cubicBezTo>
                    <a:pt x="477" y="45"/>
                    <a:pt x="477" y="45"/>
                    <a:pt x="477" y="45"/>
                  </a:cubicBezTo>
                  <a:cubicBezTo>
                    <a:pt x="473" y="45"/>
                    <a:pt x="468" y="46"/>
                    <a:pt x="466" y="49"/>
                  </a:cubicBezTo>
                  <a:cubicBezTo>
                    <a:pt x="473" y="52"/>
                    <a:pt x="479" y="53"/>
                    <a:pt x="486" y="53"/>
                  </a:cubicBezTo>
                  <a:cubicBezTo>
                    <a:pt x="489" y="45"/>
                    <a:pt x="492" y="40"/>
                    <a:pt x="494" y="32"/>
                  </a:cubicBezTo>
                  <a:cubicBezTo>
                    <a:pt x="498" y="31"/>
                    <a:pt x="504" y="31"/>
                    <a:pt x="507" y="34"/>
                  </a:cubicBezTo>
                  <a:cubicBezTo>
                    <a:pt x="507" y="36"/>
                    <a:pt x="507" y="36"/>
                    <a:pt x="507" y="36"/>
                  </a:cubicBezTo>
                  <a:cubicBezTo>
                    <a:pt x="508" y="37"/>
                    <a:pt x="510" y="37"/>
                    <a:pt x="512" y="36"/>
                  </a:cubicBezTo>
                  <a:cubicBezTo>
                    <a:pt x="513" y="38"/>
                    <a:pt x="510" y="40"/>
                    <a:pt x="511" y="41"/>
                  </a:cubicBezTo>
                  <a:cubicBezTo>
                    <a:pt x="518" y="39"/>
                    <a:pt x="518" y="39"/>
                    <a:pt x="518" y="39"/>
                  </a:cubicBezTo>
                  <a:cubicBezTo>
                    <a:pt x="517" y="43"/>
                    <a:pt x="512" y="42"/>
                    <a:pt x="509" y="42"/>
                  </a:cubicBezTo>
                  <a:cubicBezTo>
                    <a:pt x="510" y="42"/>
                    <a:pt x="511" y="42"/>
                    <a:pt x="510" y="41"/>
                  </a:cubicBezTo>
                  <a:cubicBezTo>
                    <a:pt x="508" y="39"/>
                    <a:pt x="502" y="45"/>
                    <a:pt x="501" y="39"/>
                  </a:cubicBezTo>
                  <a:cubicBezTo>
                    <a:pt x="499" y="40"/>
                    <a:pt x="504" y="36"/>
                    <a:pt x="500" y="35"/>
                  </a:cubicBezTo>
                  <a:cubicBezTo>
                    <a:pt x="497" y="32"/>
                    <a:pt x="495" y="37"/>
                    <a:pt x="495" y="39"/>
                  </a:cubicBezTo>
                  <a:cubicBezTo>
                    <a:pt x="494" y="41"/>
                    <a:pt x="499" y="42"/>
                    <a:pt x="497" y="45"/>
                  </a:cubicBezTo>
                  <a:cubicBezTo>
                    <a:pt x="500" y="45"/>
                    <a:pt x="501" y="42"/>
                    <a:pt x="504" y="44"/>
                  </a:cubicBezTo>
                  <a:cubicBezTo>
                    <a:pt x="501" y="44"/>
                    <a:pt x="498" y="48"/>
                    <a:pt x="497" y="45"/>
                  </a:cubicBezTo>
                  <a:cubicBezTo>
                    <a:pt x="491" y="48"/>
                    <a:pt x="491" y="58"/>
                    <a:pt x="493" y="59"/>
                  </a:cubicBezTo>
                  <a:cubicBezTo>
                    <a:pt x="493" y="56"/>
                    <a:pt x="502" y="56"/>
                    <a:pt x="496" y="51"/>
                  </a:cubicBezTo>
                  <a:cubicBezTo>
                    <a:pt x="500" y="48"/>
                    <a:pt x="505" y="48"/>
                    <a:pt x="509" y="46"/>
                  </a:cubicBezTo>
                  <a:cubicBezTo>
                    <a:pt x="509" y="47"/>
                    <a:pt x="509" y="47"/>
                    <a:pt x="509" y="47"/>
                  </a:cubicBezTo>
                  <a:cubicBezTo>
                    <a:pt x="513" y="47"/>
                    <a:pt x="513" y="47"/>
                    <a:pt x="513" y="47"/>
                  </a:cubicBezTo>
                  <a:cubicBezTo>
                    <a:pt x="513" y="48"/>
                    <a:pt x="511" y="48"/>
                    <a:pt x="511" y="51"/>
                  </a:cubicBezTo>
                  <a:cubicBezTo>
                    <a:pt x="518" y="46"/>
                    <a:pt x="518" y="46"/>
                    <a:pt x="518" y="46"/>
                  </a:cubicBezTo>
                  <a:cubicBezTo>
                    <a:pt x="514" y="49"/>
                    <a:pt x="520" y="49"/>
                    <a:pt x="521" y="50"/>
                  </a:cubicBezTo>
                  <a:cubicBezTo>
                    <a:pt x="522" y="47"/>
                    <a:pt x="525" y="45"/>
                    <a:pt x="523" y="43"/>
                  </a:cubicBezTo>
                  <a:cubicBezTo>
                    <a:pt x="520" y="40"/>
                    <a:pt x="521" y="45"/>
                    <a:pt x="519" y="45"/>
                  </a:cubicBezTo>
                  <a:cubicBezTo>
                    <a:pt x="523" y="40"/>
                    <a:pt x="523" y="40"/>
                    <a:pt x="523" y="40"/>
                  </a:cubicBezTo>
                  <a:cubicBezTo>
                    <a:pt x="523" y="41"/>
                    <a:pt x="523" y="41"/>
                    <a:pt x="523" y="41"/>
                  </a:cubicBezTo>
                  <a:cubicBezTo>
                    <a:pt x="525" y="37"/>
                    <a:pt x="525" y="37"/>
                    <a:pt x="525" y="37"/>
                  </a:cubicBezTo>
                  <a:cubicBezTo>
                    <a:pt x="530" y="37"/>
                    <a:pt x="522" y="46"/>
                    <a:pt x="529" y="43"/>
                  </a:cubicBezTo>
                  <a:cubicBezTo>
                    <a:pt x="529" y="37"/>
                    <a:pt x="529" y="37"/>
                    <a:pt x="529" y="37"/>
                  </a:cubicBezTo>
                  <a:cubicBezTo>
                    <a:pt x="536" y="39"/>
                    <a:pt x="544" y="46"/>
                    <a:pt x="549" y="44"/>
                  </a:cubicBezTo>
                  <a:cubicBezTo>
                    <a:pt x="547" y="47"/>
                    <a:pt x="546" y="52"/>
                    <a:pt x="547" y="55"/>
                  </a:cubicBezTo>
                  <a:cubicBezTo>
                    <a:pt x="545" y="54"/>
                    <a:pt x="541" y="54"/>
                    <a:pt x="538" y="54"/>
                  </a:cubicBezTo>
                  <a:cubicBezTo>
                    <a:pt x="538" y="53"/>
                    <a:pt x="543" y="48"/>
                    <a:pt x="546" y="49"/>
                  </a:cubicBezTo>
                  <a:cubicBezTo>
                    <a:pt x="545" y="40"/>
                    <a:pt x="537" y="54"/>
                    <a:pt x="538" y="45"/>
                  </a:cubicBezTo>
                  <a:cubicBezTo>
                    <a:pt x="530" y="40"/>
                    <a:pt x="530" y="53"/>
                    <a:pt x="524" y="47"/>
                  </a:cubicBezTo>
                  <a:cubicBezTo>
                    <a:pt x="523" y="51"/>
                    <a:pt x="521" y="48"/>
                    <a:pt x="521" y="52"/>
                  </a:cubicBezTo>
                  <a:cubicBezTo>
                    <a:pt x="522" y="59"/>
                    <a:pt x="530" y="53"/>
                    <a:pt x="535" y="56"/>
                  </a:cubicBezTo>
                  <a:cubicBezTo>
                    <a:pt x="534" y="56"/>
                    <a:pt x="533" y="57"/>
                    <a:pt x="533" y="57"/>
                  </a:cubicBezTo>
                  <a:cubicBezTo>
                    <a:pt x="536" y="59"/>
                    <a:pt x="537" y="58"/>
                    <a:pt x="540" y="57"/>
                  </a:cubicBezTo>
                  <a:cubicBezTo>
                    <a:pt x="540" y="56"/>
                    <a:pt x="540" y="56"/>
                    <a:pt x="540" y="56"/>
                  </a:cubicBezTo>
                  <a:cubicBezTo>
                    <a:pt x="544" y="53"/>
                    <a:pt x="542" y="60"/>
                    <a:pt x="544" y="62"/>
                  </a:cubicBezTo>
                  <a:cubicBezTo>
                    <a:pt x="545" y="61"/>
                    <a:pt x="548" y="63"/>
                    <a:pt x="548" y="60"/>
                  </a:cubicBezTo>
                  <a:cubicBezTo>
                    <a:pt x="552" y="64"/>
                    <a:pt x="552" y="64"/>
                    <a:pt x="552" y="64"/>
                  </a:cubicBezTo>
                  <a:cubicBezTo>
                    <a:pt x="552" y="60"/>
                    <a:pt x="552" y="60"/>
                    <a:pt x="552" y="60"/>
                  </a:cubicBezTo>
                  <a:cubicBezTo>
                    <a:pt x="555" y="60"/>
                    <a:pt x="555" y="63"/>
                    <a:pt x="557" y="60"/>
                  </a:cubicBezTo>
                  <a:cubicBezTo>
                    <a:pt x="558" y="56"/>
                    <a:pt x="558" y="56"/>
                    <a:pt x="558" y="56"/>
                  </a:cubicBezTo>
                  <a:cubicBezTo>
                    <a:pt x="552" y="54"/>
                    <a:pt x="552" y="54"/>
                    <a:pt x="552" y="54"/>
                  </a:cubicBezTo>
                  <a:cubicBezTo>
                    <a:pt x="555" y="53"/>
                    <a:pt x="553" y="50"/>
                    <a:pt x="557" y="50"/>
                  </a:cubicBezTo>
                  <a:cubicBezTo>
                    <a:pt x="553" y="54"/>
                    <a:pt x="559" y="52"/>
                    <a:pt x="559" y="56"/>
                  </a:cubicBezTo>
                  <a:cubicBezTo>
                    <a:pt x="562" y="54"/>
                    <a:pt x="562" y="54"/>
                    <a:pt x="562" y="54"/>
                  </a:cubicBezTo>
                  <a:cubicBezTo>
                    <a:pt x="561" y="55"/>
                    <a:pt x="561" y="55"/>
                    <a:pt x="561" y="55"/>
                  </a:cubicBezTo>
                  <a:cubicBezTo>
                    <a:pt x="563" y="57"/>
                    <a:pt x="564" y="54"/>
                    <a:pt x="566" y="55"/>
                  </a:cubicBezTo>
                  <a:cubicBezTo>
                    <a:pt x="563" y="52"/>
                    <a:pt x="562" y="49"/>
                    <a:pt x="558" y="51"/>
                  </a:cubicBezTo>
                  <a:cubicBezTo>
                    <a:pt x="561" y="49"/>
                    <a:pt x="566" y="47"/>
                    <a:pt x="567" y="47"/>
                  </a:cubicBezTo>
                  <a:cubicBezTo>
                    <a:pt x="570" y="46"/>
                    <a:pt x="572" y="49"/>
                    <a:pt x="574" y="50"/>
                  </a:cubicBezTo>
                  <a:cubicBezTo>
                    <a:pt x="569" y="51"/>
                    <a:pt x="574" y="63"/>
                    <a:pt x="565" y="59"/>
                  </a:cubicBezTo>
                  <a:cubicBezTo>
                    <a:pt x="565" y="58"/>
                    <a:pt x="566" y="58"/>
                    <a:pt x="566" y="59"/>
                  </a:cubicBezTo>
                  <a:cubicBezTo>
                    <a:pt x="566" y="53"/>
                    <a:pt x="561" y="58"/>
                    <a:pt x="559" y="60"/>
                  </a:cubicBezTo>
                  <a:cubicBezTo>
                    <a:pt x="559" y="63"/>
                    <a:pt x="557" y="64"/>
                    <a:pt x="560" y="66"/>
                  </a:cubicBezTo>
                  <a:cubicBezTo>
                    <a:pt x="559" y="64"/>
                    <a:pt x="564" y="60"/>
                    <a:pt x="567" y="62"/>
                  </a:cubicBezTo>
                  <a:cubicBezTo>
                    <a:pt x="566" y="69"/>
                    <a:pt x="566" y="69"/>
                    <a:pt x="566" y="69"/>
                  </a:cubicBezTo>
                  <a:cubicBezTo>
                    <a:pt x="570" y="70"/>
                    <a:pt x="570" y="70"/>
                    <a:pt x="570" y="70"/>
                  </a:cubicBezTo>
                  <a:cubicBezTo>
                    <a:pt x="570" y="71"/>
                    <a:pt x="570" y="71"/>
                    <a:pt x="570" y="71"/>
                  </a:cubicBezTo>
                  <a:cubicBezTo>
                    <a:pt x="571" y="75"/>
                    <a:pt x="575" y="70"/>
                    <a:pt x="578" y="73"/>
                  </a:cubicBezTo>
                  <a:cubicBezTo>
                    <a:pt x="581" y="71"/>
                    <a:pt x="591" y="74"/>
                    <a:pt x="587" y="67"/>
                  </a:cubicBezTo>
                  <a:cubicBezTo>
                    <a:pt x="590" y="71"/>
                    <a:pt x="593" y="66"/>
                    <a:pt x="596" y="66"/>
                  </a:cubicBezTo>
                  <a:cubicBezTo>
                    <a:pt x="593" y="62"/>
                    <a:pt x="593" y="62"/>
                    <a:pt x="593" y="62"/>
                  </a:cubicBezTo>
                  <a:cubicBezTo>
                    <a:pt x="598" y="58"/>
                    <a:pt x="596" y="61"/>
                    <a:pt x="601" y="54"/>
                  </a:cubicBezTo>
                  <a:cubicBezTo>
                    <a:pt x="601" y="56"/>
                    <a:pt x="602" y="57"/>
                    <a:pt x="601" y="59"/>
                  </a:cubicBezTo>
                  <a:cubicBezTo>
                    <a:pt x="607" y="60"/>
                    <a:pt x="617" y="63"/>
                    <a:pt x="621" y="58"/>
                  </a:cubicBezTo>
                  <a:cubicBezTo>
                    <a:pt x="626" y="59"/>
                    <a:pt x="626" y="67"/>
                    <a:pt x="633" y="64"/>
                  </a:cubicBezTo>
                  <a:cubicBezTo>
                    <a:pt x="634" y="63"/>
                    <a:pt x="632" y="58"/>
                    <a:pt x="636" y="60"/>
                  </a:cubicBezTo>
                  <a:cubicBezTo>
                    <a:pt x="636" y="61"/>
                    <a:pt x="632" y="65"/>
                    <a:pt x="636" y="64"/>
                  </a:cubicBezTo>
                  <a:cubicBezTo>
                    <a:pt x="640" y="60"/>
                    <a:pt x="644" y="68"/>
                    <a:pt x="649" y="64"/>
                  </a:cubicBezTo>
                  <a:cubicBezTo>
                    <a:pt x="651" y="66"/>
                    <a:pt x="655" y="65"/>
                    <a:pt x="654" y="69"/>
                  </a:cubicBezTo>
                  <a:cubicBezTo>
                    <a:pt x="651" y="68"/>
                    <a:pt x="645" y="69"/>
                    <a:pt x="644" y="71"/>
                  </a:cubicBezTo>
                  <a:cubicBezTo>
                    <a:pt x="645" y="68"/>
                    <a:pt x="642" y="68"/>
                    <a:pt x="645" y="66"/>
                  </a:cubicBezTo>
                  <a:cubicBezTo>
                    <a:pt x="639" y="63"/>
                    <a:pt x="641" y="69"/>
                    <a:pt x="636" y="66"/>
                  </a:cubicBezTo>
                  <a:cubicBezTo>
                    <a:pt x="635" y="68"/>
                    <a:pt x="638" y="71"/>
                    <a:pt x="639" y="69"/>
                  </a:cubicBezTo>
                  <a:cubicBezTo>
                    <a:pt x="639" y="75"/>
                    <a:pt x="629" y="71"/>
                    <a:pt x="633" y="78"/>
                  </a:cubicBezTo>
                  <a:cubicBezTo>
                    <a:pt x="639" y="79"/>
                    <a:pt x="641" y="68"/>
                    <a:pt x="645" y="74"/>
                  </a:cubicBezTo>
                  <a:cubicBezTo>
                    <a:pt x="643" y="77"/>
                    <a:pt x="640" y="74"/>
                    <a:pt x="638" y="80"/>
                  </a:cubicBezTo>
                  <a:cubicBezTo>
                    <a:pt x="641" y="82"/>
                    <a:pt x="641" y="82"/>
                    <a:pt x="641" y="82"/>
                  </a:cubicBezTo>
                  <a:cubicBezTo>
                    <a:pt x="644" y="78"/>
                    <a:pt x="644" y="78"/>
                    <a:pt x="644" y="78"/>
                  </a:cubicBezTo>
                  <a:cubicBezTo>
                    <a:pt x="644" y="79"/>
                    <a:pt x="644" y="79"/>
                    <a:pt x="644" y="79"/>
                  </a:cubicBezTo>
                  <a:cubicBezTo>
                    <a:pt x="651" y="85"/>
                    <a:pt x="651" y="74"/>
                    <a:pt x="657" y="72"/>
                  </a:cubicBezTo>
                  <a:cubicBezTo>
                    <a:pt x="654" y="68"/>
                    <a:pt x="659" y="62"/>
                    <a:pt x="656" y="60"/>
                  </a:cubicBezTo>
                  <a:cubicBezTo>
                    <a:pt x="660" y="59"/>
                    <a:pt x="663" y="60"/>
                    <a:pt x="663" y="66"/>
                  </a:cubicBezTo>
                  <a:cubicBezTo>
                    <a:pt x="655" y="70"/>
                    <a:pt x="662" y="71"/>
                    <a:pt x="655" y="76"/>
                  </a:cubicBezTo>
                  <a:cubicBezTo>
                    <a:pt x="656" y="79"/>
                    <a:pt x="652" y="84"/>
                    <a:pt x="657" y="85"/>
                  </a:cubicBezTo>
                  <a:cubicBezTo>
                    <a:pt x="662" y="82"/>
                    <a:pt x="655" y="81"/>
                    <a:pt x="660" y="79"/>
                  </a:cubicBezTo>
                  <a:cubicBezTo>
                    <a:pt x="661" y="80"/>
                    <a:pt x="661" y="80"/>
                    <a:pt x="661" y="81"/>
                  </a:cubicBezTo>
                  <a:cubicBezTo>
                    <a:pt x="663" y="78"/>
                    <a:pt x="663" y="82"/>
                    <a:pt x="666" y="79"/>
                  </a:cubicBezTo>
                  <a:cubicBezTo>
                    <a:pt x="665" y="80"/>
                    <a:pt x="665" y="80"/>
                    <a:pt x="665" y="80"/>
                  </a:cubicBezTo>
                  <a:cubicBezTo>
                    <a:pt x="668" y="84"/>
                    <a:pt x="669" y="77"/>
                    <a:pt x="672" y="81"/>
                  </a:cubicBezTo>
                  <a:cubicBezTo>
                    <a:pt x="671" y="76"/>
                    <a:pt x="674" y="77"/>
                    <a:pt x="675" y="75"/>
                  </a:cubicBezTo>
                  <a:cubicBezTo>
                    <a:pt x="673" y="73"/>
                    <a:pt x="672" y="67"/>
                    <a:pt x="666" y="67"/>
                  </a:cubicBezTo>
                  <a:cubicBezTo>
                    <a:pt x="665" y="70"/>
                    <a:pt x="665" y="72"/>
                    <a:pt x="663" y="74"/>
                  </a:cubicBezTo>
                  <a:cubicBezTo>
                    <a:pt x="667" y="73"/>
                    <a:pt x="667" y="73"/>
                    <a:pt x="667" y="73"/>
                  </a:cubicBezTo>
                  <a:cubicBezTo>
                    <a:pt x="666" y="74"/>
                    <a:pt x="665" y="75"/>
                    <a:pt x="664" y="75"/>
                  </a:cubicBezTo>
                  <a:cubicBezTo>
                    <a:pt x="661" y="73"/>
                    <a:pt x="661" y="73"/>
                    <a:pt x="661" y="73"/>
                  </a:cubicBezTo>
                  <a:cubicBezTo>
                    <a:pt x="666" y="71"/>
                    <a:pt x="664" y="68"/>
                    <a:pt x="666" y="65"/>
                  </a:cubicBezTo>
                  <a:cubicBezTo>
                    <a:pt x="670" y="66"/>
                    <a:pt x="669" y="64"/>
                    <a:pt x="672" y="65"/>
                  </a:cubicBezTo>
                  <a:cubicBezTo>
                    <a:pt x="671" y="70"/>
                    <a:pt x="679" y="74"/>
                    <a:pt x="683" y="77"/>
                  </a:cubicBezTo>
                  <a:cubicBezTo>
                    <a:pt x="683" y="77"/>
                    <a:pt x="682" y="77"/>
                    <a:pt x="681" y="77"/>
                  </a:cubicBezTo>
                  <a:cubicBezTo>
                    <a:pt x="678" y="79"/>
                    <a:pt x="683" y="81"/>
                    <a:pt x="684" y="82"/>
                  </a:cubicBezTo>
                  <a:cubicBezTo>
                    <a:pt x="686" y="80"/>
                    <a:pt x="686" y="80"/>
                    <a:pt x="686" y="80"/>
                  </a:cubicBezTo>
                  <a:cubicBezTo>
                    <a:pt x="686" y="80"/>
                    <a:pt x="685" y="81"/>
                    <a:pt x="686" y="82"/>
                  </a:cubicBezTo>
                  <a:cubicBezTo>
                    <a:pt x="689" y="81"/>
                    <a:pt x="689" y="76"/>
                    <a:pt x="693" y="76"/>
                  </a:cubicBezTo>
                  <a:cubicBezTo>
                    <a:pt x="693" y="78"/>
                    <a:pt x="690" y="82"/>
                    <a:pt x="692" y="84"/>
                  </a:cubicBezTo>
                  <a:cubicBezTo>
                    <a:pt x="692" y="86"/>
                    <a:pt x="694" y="92"/>
                    <a:pt x="699" y="90"/>
                  </a:cubicBezTo>
                  <a:cubicBezTo>
                    <a:pt x="699" y="89"/>
                    <a:pt x="701" y="88"/>
                    <a:pt x="702" y="88"/>
                  </a:cubicBezTo>
                  <a:cubicBezTo>
                    <a:pt x="702" y="88"/>
                    <a:pt x="701" y="88"/>
                    <a:pt x="701" y="89"/>
                  </a:cubicBezTo>
                  <a:cubicBezTo>
                    <a:pt x="704" y="91"/>
                    <a:pt x="704" y="91"/>
                    <a:pt x="704" y="91"/>
                  </a:cubicBezTo>
                  <a:cubicBezTo>
                    <a:pt x="702" y="96"/>
                    <a:pt x="699" y="89"/>
                    <a:pt x="696" y="94"/>
                  </a:cubicBezTo>
                  <a:cubicBezTo>
                    <a:pt x="696" y="98"/>
                    <a:pt x="696" y="98"/>
                    <a:pt x="696" y="98"/>
                  </a:cubicBezTo>
                  <a:cubicBezTo>
                    <a:pt x="694" y="98"/>
                    <a:pt x="691" y="99"/>
                    <a:pt x="690" y="102"/>
                  </a:cubicBezTo>
                  <a:cubicBezTo>
                    <a:pt x="693" y="102"/>
                    <a:pt x="694" y="101"/>
                    <a:pt x="697" y="101"/>
                  </a:cubicBezTo>
                  <a:cubicBezTo>
                    <a:pt x="697" y="103"/>
                    <a:pt x="695" y="105"/>
                    <a:pt x="695" y="105"/>
                  </a:cubicBezTo>
                  <a:cubicBezTo>
                    <a:pt x="695" y="103"/>
                    <a:pt x="695" y="103"/>
                    <a:pt x="695" y="103"/>
                  </a:cubicBezTo>
                  <a:cubicBezTo>
                    <a:pt x="691" y="99"/>
                    <a:pt x="689" y="107"/>
                    <a:pt x="684" y="106"/>
                  </a:cubicBezTo>
                  <a:cubicBezTo>
                    <a:pt x="683" y="106"/>
                    <a:pt x="684" y="105"/>
                    <a:pt x="684" y="105"/>
                  </a:cubicBezTo>
                  <a:cubicBezTo>
                    <a:pt x="680" y="108"/>
                    <a:pt x="676" y="103"/>
                    <a:pt x="672" y="108"/>
                  </a:cubicBezTo>
                  <a:cubicBezTo>
                    <a:pt x="673" y="106"/>
                    <a:pt x="673" y="106"/>
                    <a:pt x="673" y="106"/>
                  </a:cubicBezTo>
                  <a:cubicBezTo>
                    <a:pt x="670" y="107"/>
                    <a:pt x="665" y="111"/>
                    <a:pt x="659" y="115"/>
                  </a:cubicBezTo>
                  <a:cubicBezTo>
                    <a:pt x="659" y="116"/>
                    <a:pt x="659" y="116"/>
                    <a:pt x="659" y="116"/>
                  </a:cubicBezTo>
                  <a:cubicBezTo>
                    <a:pt x="660" y="117"/>
                    <a:pt x="658" y="117"/>
                    <a:pt x="657" y="116"/>
                  </a:cubicBezTo>
                  <a:cubicBezTo>
                    <a:pt x="657" y="116"/>
                    <a:pt x="657" y="116"/>
                    <a:pt x="657" y="116"/>
                  </a:cubicBezTo>
                  <a:cubicBezTo>
                    <a:pt x="654" y="118"/>
                    <a:pt x="651" y="120"/>
                    <a:pt x="649" y="121"/>
                  </a:cubicBezTo>
                  <a:cubicBezTo>
                    <a:pt x="649" y="122"/>
                    <a:pt x="650" y="123"/>
                    <a:pt x="651" y="123"/>
                  </a:cubicBezTo>
                  <a:cubicBezTo>
                    <a:pt x="652" y="122"/>
                    <a:pt x="657" y="124"/>
                    <a:pt x="657" y="119"/>
                  </a:cubicBezTo>
                  <a:cubicBezTo>
                    <a:pt x="659" y="122"/>
                    <a:pt x="663" y="118"/>
                    <a:pt x="664" y="120"/>
                  </a:cubicBezTo>
                  <a:cubicBezTo>
                    <a:pt x="661" y="117"/>
                    <a:pt x="666" y="116"/>
                    <a:pt x="667" y="114"/>
                  </a:cubicBezTo>
                  <a:cubicBezTo>
                    <a:pt x="668" y="117"/>
                    <a:pt x="672" y="114"/>
                    <a:pt x="671" y="117"/>
                  </a:cubicBezTo>
                  <a:cubicBezTo>
                    <a:pt x="672" y="118"/>
                    <a:pt x="670" y="115"/>
                    <a:pt x="668" y="117"/>
                  </a:cubicBezTo>
                  <a:cubicBezTo>
                    <a:pt x="665" y="120"/>
                    <a:pt x="674" y="120"/>
                    <a:pt x="670" y="124"/>
                  </a:cubicBezTo>
                  <a:cubicBezTo>
                    <a:pt x="675" y="121"/>
                    <a:pt x="681" y="123"/>
                    <a:pt x="687" y="120"/>
                  </a:cubicBezTo>
                  <a:cubicBezTo>
                    <a:pt x="684" y="118"/>
                    <a:pt x="684" y="118"/>
                    <a:pt x="684" y="118"/>
                  </a:cubicBezTo>
                  <a:cubicBezTo>
                    <a:pt x="686" y="119"/>
                    <a:pt x="692" y="118"/>
                    <a:pt x="692" y="120"/>
                  </a:cubicBezTo>
                  <a:cubicBezTo>
                    <a:pt x="690" y="120"/>
                    <a:pt x="688" y="120"/>
                    <a:pt x="686" y="121"/>
                  </a:cubicBezTo>
                  <a:cubicBezTo>
                    <a:pt x="686" y="125"/>
                    <a:pt x="691" y="121"/>
                    <a:pt x="692" y="123"/>
                  </a:cubicBezTo>
                  <a:cubicBezTo>
                    <a:pt x="698" y="117"/>
                    <a:pt x="698" y="117"/>
                    <a:pt x="698" y="117"/>
                  </a:cubicBezTo>
                  <a:cubicBezTo>
                    <a:pt x="695" y="116"/>
                    <a:pt x="695" y="116"/>
                    <a:pt x="695" y="116"/>
                  </a:cubicBezTo>
                  <a:cubicBezTo>
                    <a:pt x="697" y="114"/>
                    <a:pt x="703" y="117"/>
                    <a:pt x="707" y="118"/>
                  </a:cubicBezTo>
                  <a:cubicBezTo>
                    <a:pt x="705" y="124"/>
                    <a:pt x="701" y="118"/>
                    <a:pt x="696" y="120"/>
                  </a:cubicBezTo>
                  <a:cubicBezTo>
                    <a:pt x="693" y="122"/>
                    <a:pt x="698" y="126"/>
                    <a:pt x="695" y="127"/>
                  </a:cubicBezTo>
                  <a:cubicBezTo>
                    <a:pt x="695" y="128"/>
                    <a:pt x="698" y="128"/>
                    <a:pt x="699" y="127"/>
                  </a:cubicBezTo>
                  <a:cubicBezTo>
                    <a:pt x="700" y="128"/>
                    <a:pt x="700" y="128"/>
                    <a:pt x="700" y="128"/>
                  </a:cubicBezTo>
                  <a:cubicBezTo>
                    <a:pt x="697" y="133"/>
                    <a:pt x="691" y="132"/>
                    <a:pt x="686" y="136"/>
                  </a:cubicBezTo>
                  <a:cubicBezTo>
                    <a:pt x="687" y="135"/>
                    <a:pt x="687" y="135"/>
                    <a:pt x="687" y="134"/>
                  </a:cubicBezTo>
                  <a:cubicBezTo>
                    <a:pt x="684" y="132"/>
                    <a:pt x="681" y="132"/>
                    <a:pt x="677" y="133"/>
                  </a:cubicBezTo>
                  <a:cubicBezTo>
                    <a:pt x="679" y="135"/>
                    <a:pt x="680" y="134"/>
                    <a:pt x="681" y="133"/>
                  </a:cubicBezTo>
                  <a:cubicBezTo>
                    <a:pt x="681" y="135"/>
                    <a:pt x="678" y="135"/>
                    <a:pt x="677" y="136"/>
                  </a:cubicBezTo>
                  <a:cubicBezTo>
                    <a:pt x="679" y="138"/>
                    <a:pt x="677" y="139"/>
                    <a:pt x="679" y="140"/>
                  </a:cubicBezTo>
                  <a:cubicBezTo>
                    <a:pt x="677" y="142"/>
                    <a:pt x="675" y="141"/>
                    <a:pt x="673" y="140"/>
                  </a:cubicBezTo>
                  <a:cubicBezTo>
                    <a:pt x="672" y="138"/>
                    <a:pt x="674" y="138"/>
                    <a:pt x="674" y="135"/>
                  </a:cubicBezTo>
                  <a:cubicBezTo>
                    <a:pt x="671" y="137"/>
                    <a:pt x="671" y="130"/>
                    <a:pt x="667" y="133"/>
                  </a:cubicBezTo>
                  <a:cubicBezTo>
                    <a:pt x="672" y="134"/>
                    <a:pt x="665" y="139"/>
                    <a:pt x="664" y="140"/>
                  </a:cubicBezTo>
                  <a:cubicBezTo>
                    <a:pt x="665" y="141"/>
                    <a:pt x="665" y="141"/>
                    <a:pt x="665" y="141"/>
                  </a:cubicBezTo>
                  <a:cubicBezTo>
                    <a:pt x="663" y="143"/>
                    <a:pt x="662" y="144"/>
                    <a:pt x="661" y="141"/>
                  </a:cubicBezTo>
                  <a:cubicBezTo>
                    <a:pt x="663" y="140"/>
                    <a:pt x="665" y="141"/>
                    <a:pt x="664" y="137"/>
                  </a:cubicBezTo>
                  <a:cubicBezTo>
                    <a:pt x="663" y="137"/>
                    <a:pt x="662" y="137"/>
                    <a:pt x="660" y="138"/>
                  </a:cubicBezTo>
                  <a:cubicBezTo>
                    <a:pt x="662" y="136"/>
                    <a:pt x="662" y="136"/>
                    <a:pt x="662" y="136"/>
                  </a:cubicBezTo>
                  <a:cubicBezTo>
                    <a:pt x="655" y="136"/>
                    <a:pt x="655" y="136"/>
                    <a:pt x="655" y="136"/>
                  </a:cubicBezTo>
                  <a:cubicBezTo>
                    <a:pt x="654" y="139"/>
                    <a:pt x="652" y="143"/>
                    <a:pt x="651" y="147"/>
                  </a:cubicBezTo>
                  <a:cubicBezTo>
                    <a:pt x="650" y="144"/>
                    <a:pt x="647" y="146"/>
                    <a:pt x="646" y="147"/>
                  </a:cubicBezTo>
                  <a:cubicBezTo>
                    <a:pt x="647" y="146"/>
                    <a:pt x="647" y="146"/>
                    <a:pt x="647" y="146"/>
                  </a:cubicBezTo>
                  <a:cubicBezTo>
                    <a:pt x="644" y="143"/>
                    <a:pt x="638" y="145"/>
                    <a:pt x="637" y="147"/>
                  </a:cubicBezTo>
                  <a:cubicBezTo>
                    <a:pt x="635" y="145"/>
                    <a:pt x="652" y="133"/>
                    <a:pt x="638" y="134"/>
                  </a:cubicBezTo>
                  <a:cubicBezTo>
                    <a:pt x="633" y="134"/>
                    <a:pt x="634" y="141"/>
                    <a:pt x="631" y="144"/>
                  </a:cubicBezTo>
                  <a:cubicBezTo>
                    <a:pt x="631" y="144"/>
                    <a:pt x="631" y="143"/>
                    <a:pt x="631" y="143"/>
                  </a:cubicBezTo>
                  <a:cubicBezTo>
                    <a:pt x="629" y="142"/>
                    <a:pt x="628" y="145"/>
                    <a:pt x="626" y="146"/>
                  </a:cubicBezTo>
                  <a:cubicBezTo>
                    <a:pt x="627" y="147"/>
                    <a:pt x="629" y="147"/>
                    <a:pt x="630" y="146"/>
                  </a:cubicBezTo>
                  <a:cubicBezTo>
                    <a:pt x="629" y="149"/>
                    <a:pt x="625" y="146"/>
                    <a:pt x="623" y="148"/>
                  </a:cubicBezTo>
                  <a:cubicBezTo>
                    <a:pt x="626" y="143"/>
                    <a:pt x="619" y="146"/>
                    <a:pt x="621" y="143"/>
                  </a:cubicBezTo>
                  <a:cubicBezTo>
                    <a:pt x="617" y="140"/>
                    <a:pt x="611" y="143"/>
                    <a:pt x="609" y="147"/>
                  </a:cubicBezTo>
                  <a:cubicBezTo>
                    <a:pt x="606" y="140"/>
                    <a:pt x="603" y="147"/>
                    <a:pt x="598" y="144"/>
                  </a:cubicBezTo>
                  <a:cubicBezTo>
                    <a:pt x="599" y="144"/>
                    <a:pt x="601" y="143"/>
                    <a:pt x="602" y="144"/>
                  </a:cubicBezTo>
                  <a:cubicBezTo>
                    <a:pt x="605" y="140"/>
                    <a:pt x="597" y="141"/>
                    <a:pt x="601" y="138"/>
                  </a:cubicBezTo>
                  <a:cubicBezTo>
                    <a:pt x="600" y="139"/>
                    <a:pt x="601" y="140"/>
                    <a:pt x="602" y="140"/>
                  </a:cubicBezTo>
                  <a:cubicBezTo>
                    <a:pt x="604" y="139"/>
                    <a:pt x="606" y="138"/>
                    <a:pt x="605" y="136"/>
                  </a:cubicBezTo>
                  <a:cubicBezTo>
                    <a:pt x="602" y="132"/>
                    <a:pt x="602" y="132"/>
                    <a:pt x="602" y="132"/>
                  </a:cubicBezTo>
                  <a:cubicBezTo>
                    <a:pt x="603" y="131"/>
                    <a:pt x="603" y="131"/>
                    <a:pt x="603" y="131"/>
                  </a:cubicBezTo>
                  <a:cubicBezTo>
                    <a:pt x="597" y="126"/>
                    <a:pt x="597" y="126"/>
                    <a:pt x="597" y="126"/>
                  </a:cubicBezTo>
                  <a:cubicBezTo>
                    <a:pt x="597" y="127"/>
                    <a:pt x="598" y="128"/>
                    <a:pt x="598" y="128"/>
                  </a:cubicBezTo>
                  <a:cubicBezTo>
                    <a:pt x="591" y="125"/>
                    <a:pt x="582" y="127"/>
                    <a:pt x="576" y="126"/>
                  </a:cubicBezTo>
                  <a:cubicBezTo>
                    <a:pt x="574" y="137"/>
                    <a:pt x="560" y="129"/>
                    <a:pt x="554" y="135"/>
                  </a:cubicBezTo>
                  <a:cubicBezTo>
                    <a:pt x="556" y="132"/>
                    <a:pt x="557" y="127"/>
                    <a:pt x="557" y="124"/>
                  </a:cubicBezTo>
                  <a:cubicBezTo>
                    <a:pt x="558" y="124"/>
                    <a:pt x="561" y="120"/>
                    <a:pt x="563" y="121"/>
                  </a:cubicBezTo>
                  <a:cubicBezTo>
                    <a:pt x="563" y="123"/>
                    <a:pt x="566" y="125"/>
                    <a:pt x="564" y="127"/>
                  </a:cubicBezTo>
                  <a:cubicBezTo>
                    <a:pt x="571" y="126"/>
                    <a:pt x="564" y="122"/>
                    <a:pt x="566" y="118"/>
                  </a:cubicBezTo>
                  <a:cubicBezTo>
                    <a:pt x="558" y="118"/>
                    <a:pt x="553" y="124"/>
                    <a:pt x="548" y="126"/>
                  </a:cubicBezTo>
                  <a:cubicBezTo>
                    <a:pt x="548" y="125"/>
                    <a:pt x="548" y="125"/>
                    <a:pt x="548" y="125"/>
                  </a:cubicBezTo>
                  <a:cubicBezTo>
                    <a:pt x="544" y="127"/>
                    <a:pt x="544" y="127"/>
                    <a:pt x="544" y="127"/>
                  </a:cubicBezTo>
                  <a:cubicBezTo>
                    <a:pt x="547" y="128"/>
                    <a:pt x="546" y="134"/>
                    <a:pt x="542" y="132"/>
                  </a:cubicBezTo>
                  <a:cubicBezTo>
                    <a:pt x="543" y="131"/>
                    <a:pt x="543" y="131"/>
                    <a:pt x="543" y="131"/>
                  </a:cubicBezTo>
                  <a:cubicBezTo>
                    <a:pt x="541" y="128"/>
                    <a:pt x="536" y="131"/>
                    <a:pt x="532" y="130"/>
                  </a:cubicBezTo>
                  <a:cubicBezTo>
                    <a:pt x="529" y="133"/>
                    <a:pt x="529" y="133"/>
                    <a:pt x="529" y="133"/>
                  </a:cubicBezTo>
                  <a:cubicBezTo>
                    <a:pt x="526" y="133"/>
                    <a:pt x="526" y="126"/>
                    <a:pt x="526" y="122"/>
                  </a:cubicBezTo>
                  <a:cubicBezTo>
                    <a:pt x="520" y="121"/>
                    <a:pt x="516" y="126"/>
                    <a:pt x="512" y="129"/>
                  </a:cubicBezTo>
                  <a:cubicBezTo>
                    <a:pt x="511" y="125"/>
                    <a:pt x="503" y="124"/>
                    <a:pt x="507" y="121"/>
                  </a:cubicBezTo>
                  <a:cubicBezTo>
                    <a:pt x="502" y="123"/>
                    <a:pt x="501" y="139"/>
                    <a:pt x="494" y="129"/>
                  </a:cubicBezTo>
                  <a:cubicBezTo>
                    <a:pt x="496" y="126"/>
                    <a:pt x="496" y="126"/>
                    <a:pt x="496" y="126"/>
                  </a:cubicBezTo>
                  <a:cubicBezTo>
                    <a:pt x="488" y="126"/>
                    <a:pt x="476" y="130"/>
                    <a:pt x="472" y="126"/>
                  </a:cubicBezTo>
                  <a:cubicBezTo>
                    <a:pt x="477" y="117"/>
                    <a:pt x="464" y="115"/>
                    <a:pt x="463" y="105"/>
                  </a:cubicBezTo>
                  <a:cubicBezTo>
                    <a:pt x="464" y="107"/>
                    <a:pt x="460" y="107"/>
                    <a:pt x="460" y="109"/>
                  </a:cubicBezTo>
                  <a:cubicBezTo>
                    <a:pt x="459" y="107"/>
                    <a:pt x="458" y="106"/>
                    <a:pt x="457" y="108"/>
                  </a:cubicBezTo>
                  <a:cubicBezTo>
                    <a:pt x="460" y="110"/>
                    <a:pt x="453" y="118"/>
                    <a:pt x="460" y="115"/>
                  </a:cubicBezTo>
                  <a:cubicBezTo>
                    <a:pt x="456" y="121"/>
                    <a:pt x="451" y="126"/>
                    <a:pt x="445" y="125"/>
                  </a:cubicBezTo>
                  <a:cubicBezTo>
                    <a:pt x="445" y="121"/>
                    <a:pt x="445" y="121"/>
                    <a:pt x="445" y="121"/>
                  </a:cubicBezTo>
                  <a:cubicBezTo>
                    <a:pt x="450" y="123"/>
                    <a:pt x="450" y="123"/>
                    <a:pt x="450" y="123"/>
                  </a:cubicBezTo>
                  <a:cubicBezTo>
                    <a:pt x="450" y="120"/>
                    <a:pt x="453" y="120"/>
                    <a:pt x="454" y="119"/>
                  </a:cubicBezTo>
                  <a:cubicBezTo>
                    <a:pt x="445" y="115"/>
                    <a:pt x="457" y="109"/>
                    <a:pt x="447" y="108"/>
                  </a:cubicBezTo>
                  <a:cubicBezTo>
                    <a:pt x="445" y="111"/>
                    <a:pt x="446" y="110"/>
                    <a:pt x="443" y="111"/>
                  </a:cubicBezTo>
                  <a:cubicBezTo>
                    <a:pt x="445" y="111"/>
                    <a:pt x="445" y="108"/>
                    <a:pt x="443" y="108"/>
                  </a:cubicBezTo>
                  <a:cubicBezTo>
                    <a:pt x="441" y="111"/>
                    <a:pt x="441" y="111"/>
                    <a:pt x="441" y="111"/>
                  </a:cubicBezTo>
                  <a:cubicBezTo>
                    <a:pt x="438" y="103"/>
                    <a:pt x="447" y="107"/>
                    <a:pt x="445" y="102"/>
                  </a:cubicBezTo>
                  <a:cubicBezTo>
                    <a:pt x="449" y="99"/>
                    <a:pt x="456" y="98"/>
                    <a:pt x="456" y="92"/>
                  </a:cubicBezTo>
                  <a:cubicBezTo>
                    <a:pt x="449" y="90"/>
                    <a:pt x="449" y="102"/>
                    <a:pt x="442" y="98"/>
                  </a:cubicBezTo>
                  <a:cubicBezTo>
                    <a:pt x="442" y="96"/>
                    <a:pt x="442" y="96"/>
                    <a:pt x="442" y="96"/>
                  </a:cubicBezTo>
                  <a:cubicBezTo>
                    <a:pt x="439" y="97"/>
                    <a:pt x="438" y="101"/>
                    <a:pt x="437" y="103"/>
                  </a:cubicBezTo>
                  <a:cubicBezTo>
                    <a:pt x="437" y="102"/>
                    <a:pt x="437" y="101"/>
                    <a:pt x="435" y="100"/>
                  </a:cubicBezTo>
                  <a:cubicBezTo>
                    <a:pt x="430" y="105"/>
                    <a:pt x="428" y="106"/>
                    <a:pt x="423" y="111"/>
                  </a:cubicBezTo>
                  <a:cubicBezTo>
                    <a:pt x="434" y="108"/>
                    <a:pt x="431" y="116"/>
                    <a:pt x="442" y="114"/>
                  </a:cubicBezTo>
                  <a:cubicBezTo>
                    <a:pt x="440" y="115"/>
                    <a:pt x="433" y="116"/>
                    <a:pt x="431" y="121"/>
                  </a:cubicBezTo>
                  <a:cubicBezTo>
                    <a:pt x="432" y="117"/>
                    <a:pt x="432" y="117"/>
                    <a:pt x="432" y="117"/>
                  </a:cubicBezTo>
                  <a:cubicBezTo>
                    <a:pt x="429" y="119"/>
                    <a:pt x="425" y="121"/>
                    <a:pt x="421" y="119"/>
                  </a:cubicBezTo>
                  <a:cubicBezTo>
                    <a:pt x="424" y="117"/>
                    <a:pt x="424" y="117"/>
                    <a:pt x="424" y="117"/>
                  </a:cubicBezTo>
                  <a:cubicBezTo>
                    <a:pt x="418" y="119"/>
                    <a:pt x="416" y="109"/>
                    <a:pt x="411" y="116"/>
                  </a:cubicBezTo>
                  <a:cubicBezTo>
                    <a:pt x="412" y="116"/>
                    <a:pt x="413" y="116"/>
                    <a:pt x="414" y="116"/>
                  </a:cubicBezTo>
                  <a:cubicBezTo>
                    <a:pt x="411" y="117"/>
                    <a:pt x="408" y="117"/>
                    <a:pt x="405" y="115"/>
                  </a:cubicBezTo>
                  <a:cubicBezTo>
                    <a:pt x="398" y="122"/>
                    <a:pt x="398" y="122"/>
                    <a:pt x="398" y="122"/>
                  </a:cubicBezTo>
                  <a:cubicBezTo>
                    <a:pt x="398" y="120"/>
                    <a:pt x="394" y="119"/>
                    <a:pt x="397" y="116"/>
                  </a:cubicBezTo>
                  <a:cubicBezTo>
                    <a:pt x="393" y="112"/>
                    <a:pt x="390" y="118"/>
                    <a:pt x="387" y="119"/>
                  </a:cubicBezTo>
                  <a:cubicBezTo>
                    <a:pt x="383" y="114"/>
                    <a:pt x="391" y="117"/>
                    <a:pt x="392" y="112"/>
                  </a:cubicBezTo>
                  <a:cubicBezTo>
                    <a:pt x="386" y="109"/>
                    <a:pt x="379" y="110"/>
                    <a:pt x="375" y="113"/>
                  </a:cubicBezTo>
                  <a:cubicBezTo>
                    <a:pt x="377" y="114"/>
                    <a:pt x="377" y="115"/>
                    <a:pt x="377" y="116"/>
                  </a:cubicBezTo>
                  <a:cubicBezTo>
                    <a:pt x="377" y="115"/>
                    <a:pt x="374" y="115"/>
                    <a:pt x="373" y="115"/>
                  </a:cubicBezTo>
                  <a:cubicBezTo>
                    <a:pt x="372" y="117"/>
                    <a:pt x="372" y="117"/>
                    <a:pt x="372" y="117"/>
                  </a:cubicBezTo>
                  <a:cubicBezTo>
                    <a:pt x="369" y="115"/>
                    <a:pt x="370" y="114"/>
                    <a:pt x="372" y="112"/>
                  </a:cubicBezTo>
                  <a:cubicBezTo>
                    <a:pt x="370" y="111"/>
                    <a:pt x="367" y="116"/>
                    <a:pt x="365" y="112"/>
                  </a:cubicBezTo>
                  <a:cubicBezTo>
                    <a:pt x="369" y="109"/>
                    <a:pt x="374" y="112"/>
                    <a:pt x="376" y="110"/>
                  </a:cubicBezTo>
                  <a:cubicBezTo>
                    <a:pt x="368" y="112"/>
                    <a:pt x="369" y="101"/>
                    <a:pt x="358" y="104"/>
                  </a:cubicBezTo>
                  <a:cubicBezTo>
                    <a:pt x="358" y="102"/>
                    <a:pt x="360" y="100"/>
                    <a:pt x="358" y="100"/>
                  </a:cubicBezTo>
                  <a:cubicBezTo>
                    <a:pt x="354" y="100"/>
                    <a:pt x="356" y="105"/>
                    <a:pt x="355" y="108"/>
                  </a:cubicBezTo>
                  <a:cubicBezTo>
                    <a:pt x="358" y="107"/>
                    <a:pt x="360" y="109"/>
                    <a:pt x="361" y="112"/>
                  </a:cubicBezTo>
                  <a:cubicBezTo>
                    <a:pt x="360" y="114"/>
                    <a:pt x="360" y="114"/>
                    <a:pt x="360" y="114"/>
                  </a:cubicBezTo>
                  <a:cubicBezTo>
                    <a:pt x="360" y="113"/>
                    <a:pt x="358" y="113"/>
                    <a:pt x="358" y="112"/>
                  </a:cubicBezTo>
                  <a:cubicBezTo>
                    <a:pt x="356" y="116"/>
                    <a:pt x="356" y="116"/>
                    <a:pt x="356" y="116"/>
                  </a:cubicBezTo>
                  <a:cubicBezTo>
                    <a:pt x="357" y="111"/>
                    <a:pt x="354" y="107"/>
                    <a:pt x="351" y="109"/>
                  </a:cubicBezTo>
                  <a:cubicBezTo>
                    <a:pt x="354" y="113"/>
                    <a:pt x="353" y="112"/>
                    <a:pt x="353" y="118"/>
                  </a:cubicBezTo>
                  <a:cubicBezTo>
                    <a:pt x="349" y="123"/>
                    <a:pt x="349" y="112"/>
                    <a:pt x="344" y="118"/>
                  </a:cubicBezTo>
                  <a:cubicBezTo>
                    <a:pt x="345" y="116"/>
                    <a:pt x="349" y="115"/>
                    <a:pt x="346" y="114"/>
                  </a:cubicBezTo>
                  <a:cubicBezTo>
                    <a:pt x="343" y="113"/>
                    <a:pt x="343" y="117"/>
                    <a:pt x="341" y="118"/>
                  </a:cubicBezTo>
                  <a:cubicBezTo>
                    <a:pt x="344" y="114"/>
                    <a:pt x="343" y="111"/>
                    <a:pt x="346" y="106"/>
                  </a:cubicBezTo>
                  <a:cubicBezTo>
                    <a:pt x="351" y="106"/>
                    <a:pt x="348" y="107"/>
                    <a:pt x="353" y="105"/>
                  </a:cubicBezTo>
                  <a:cubicBezTo>
                    <a:pt x="349" y="101"/>
                    <a:pt x="349" y="101"/>
                    <a:pt x="349" y="101"/>
                  </a:cubicBezTo>
                  <a:cubicBezTo>
                    <a:pt x="353" y="101"/>
                    <a:pt x="353" y="97"/>
                    <a:pt x="353" y="95"/>
                  </a:cubicBezTo>
                  <a:cubicBezTo>
                    <a:pt x="346" y="90"/>
                    <a:pt x="347" y="101"/>
                    <a:pt x="343" y="100"/>
                  </a:cubicBezTo>
                  <a:cubicBezTo>
                    <a:pt x="340" y="102"/>
                    <a:pt x="347" y="101"/>
                    <a:pt x="343" y="103"/>
                  </a:cubicBezTo>
                  <a:cubicBezTo>
                    <a:pt x="339" y="102"/>
                    <a:pt x="342" y="106"/>
                    <a:pt x="337" y="107"/>
                  </a:cubicBezTo>
                  <a:cubicBezTo>
                    <a:pt x="338" y="105"/>
                    <a:pt x="338" y="105"/>
                    <a:pt x="338" y="105"/>
                  </a:cubicBezTo>
                  <a:cubicBezTo>
                    <a:pt x="337" y="103"/>
                    <a:pt x="335" y="106"/>
                    <a:pt x="334" y="106"/>
                  </a:cubicBezTo>
                  <a:cubicBezTo>
                    <a:pt x="332" y="107"/>
                    <a:pt x="335" y="121"/>
                    <a:pt x="327" y="120"/>
                  </a:cubicBezTo>
                  <a:cubicBezTo>
                    <a:pt x="328" y="119"/>
                    <a:pt x="328" y="119"/>
                    <a:pt x="328" y="118"/>
                  </a:cubicBezTo>
                  <a:cubicBezTo>
                    <a:pt x="338" y="84"/>
                    <a:pt x="338" y="84"/>
                    <a:pt x="338" y="84"/>
                  </a:cubicBezTo>
                  <a:cubicBezTo>
                    <a:pt x="330" y="83"/>
                    <a:pt x="322" y="81"/>
                    <a:pt x="313" y="78"/>
                  </a:cubicBezTo>
                  <a:cubicBezTo>
                    <a:pt x="311" y="71"/>
                    <a:pt x="320" y="73"/>
                    <a:pt x="319" y="70"/>
                  </a:cubicBezTo>
                  <a:cubicBezTo>
                    <a:pt x="323" y="72"/>
                    <a:pt x="323" y="72"/>
                    <a:pt x="323" y="72"/>
                  </a:cubicBezTo>
                  <a:cubicBezTo>
                    <a:pt x="323" y="75"/>
                    <a:pt x="315" y="72"/>
                    <a:pt x="318" y="78"/>
                  </a:cubicBezTo>
                  <a:cubicBezTo>
                    <a:pt x="325" y="76"/>
                    <a:pt x="328" y="80"/>
                    <a:pt x="336" y="74"/>
                  </a:cubicBezTo>
                  <a:cubicBezTo>
                    <a:pt x="334" y="67"/>
                    <a:pt x="326" y="75"/>
                    <a:pt x="322" y="69"/>
                  </a:cubicBezTo>
                  <a:cubicBezTo>
                    <a:pt x="324" y="70"/>
                    <a:pt x="326" y="69"/>
                    <a:pt x="328" y="68"/>
                  </a:cubicBezTo>
                  <a:cubicBezTo>
                    <a:pt x="314" y="64"/>
                    <a:pt x="314" y="64"/>
                    <a:pt x="314" y="64"/>
                  </a:cubicBezTo>
                  <a:cubicBezTo>
                    <a:pt x="313" y="66"/>
                    <a:pt x="313" y="66"/>
                    <a:pt x="313" y="66"/>
                  </a:cubicBezTo>
                  <a:cubicBezTo>
                    <a:pt x="316" y="67"/>
                    <a:pt x="318" y="68"/>
                    <a:pt x="319" y="68"/>
                  </a:cubicBezTo>
                  <a:cubicBezTo>
                    <a:pt x="314" y="67"/>
                    <a:pt x="311" y="70"/>
                    <a:pt x="310" y="75"/>
                  </a:cubicBezTo>
                  <a:cubicBezTo>
                    <a:pt x="311" y="76"/>
                    <a:pt x="311" y="76"/>
                    <a:pt x="311" y="76"/>
                  </a:cubicBezTo>
                  <a:cubicBezTo>
                    <a:pt x="309" y="77"/>
                    <a:pt x="309" y="77"/>
                    <a:pt x="309" y="77"/>
                  </a:cubicBezTo>
                  <a:lnTo>
                    <a:pt x="306" y="76"/>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3" name="Freeform 1481"/>
            <p:cNvSpPr>
              <a:spLocks/>
            </p:cNvSpPr>
            <p:nvPr/>
          </p:nvSpPr>
          <p:spPr bwMode="auto">
            <a:xfrm>
              <a:off x="1711" y="1065"/>
              <a:ext cx="193" cy="59"/>
            </a:xfrm>
            <a:custGeom>
              <a:avLst/>
              <a:gdLst>
                <a:gd name="T0" fmla="*/ 63 w 85"/>
                <a:gd name="T1" fmla="*/ 12 h 26"/>
                <a:gd name="T2" fmla="*/ 69 w 85"/>
                <a:gd name="T3" fmla="*/ 13 h 26"/>
                <a:gd name="T4" fmla="*/ 67 w 85"/>
                <a:gd name="T5" fmla="*/ 17 h 26"/>
                <a:gd name="T6" fmla="*/ 71 w 85"/>
                <a:gd name="T7" fmla="*/ 11 h 26"/>
                <a:gd name="T8" fmla="*/ 64 w 85"/>
                <a:gd name="T9" fmla="*/ 22 h 26"/>
                <a:gd name="T10" fmla="*/ 77 w 85"/>
                <a:gd name="T11" fmla="*/ 19 h 26"/>
                <a:gd name="T12" fmla="*/ 73 w 85"/>
                <a:gd name="T13" fmla="*/ 15 h 26"/>
                <a:gd name="T14" fmla="*/ 82 w 85"/>
                <a:gd name="T15" fmla="*/ 12 h 26"/>
                <a:gd name="T16" fmla="*/ 83 w 85"/>
                <a:gd name="T17" fmla="*/ 6 h 26"/>
                <a:gd name="T18" fmla="*/ 84 w 85"/>
                <a:gd name="T19" fmla="*/ 6 h 26"/>
                <a:gd name="T20" fmla="*/ 85 w 85"/>
                <a:gd name="T21" fmla="*/ 5 h 26"/>
                <a:gd name="T22" fmla="*/ 84 w 85"/>
                <a:gd name="T23" fmla="*/ 5 h 26"/>
                <a:gd name="T24" fmla="*/ 84 w 85"/>
                <a:gd name="T25" fmla="*/ 3 h 26"/>
                <a:gd name="T26" fmla="*/ 76 w 85"/>
                <a:gd name="T27" fmla="*/ 0 h 26"/>
                <a:gd name="T28" fmla="*/ 67 w 85"/>
                <a:gd name="T29" fmla="*/ 4 h 26"/>
                <a:gd name="T30" fmla="*/ 64 w 85"/>
                <a:gd name="T31" fmla="*/ 5 h 26"/>
                <a:gd name="T32" fmla="*/ 63 w 85"/>
                <a:gd name="T33" fmla="*/ 4 h 26"/>
                <a:gd name="T34" fmla="*/ 64 w 85"/>
                <a:gd name="T35" fmla="*/ 1 h 26"/>
                <a:gd name="T36" fmla="*/ 59 w 85"/>
                <a:gd name="T37" fmla="*/ 4 h 26"/>
                <a:gd name="T38" fmla="*/ 48 w 85"/>
                <a:gd name="T39" fmla="*/ 4 h 26"/>
                <a:gd name="T40" fmla="*/ 47 w 85"/>
                <a:gd name="T41" fmla="*/ 3 h 26"/>
                <a:gd name="T42" fmla="*/ 47 w 85"/>
                <a:gd name="T43" fmla="*/ 4 h 26"/>
                <a:gd name="T44" fmla="*/ 0 w 85"/>
                <a:gd name="T45" fmla="*/ 4 h 26"/>
                <a:gd name="T46" fmla="*/ 6 w 85"/>
                <a:gd name="T47" fmla="*/ 7 h 26"/>
                <a:gd name="T48" fmla="*/ 9 w 85"/>
                <a:gd name="T49" fmla="*/ 13 h 26"/>
                <a:gd name="T50" fmla="*/ 4 w 85"/>
                <a:gd name="T51" fmla="*/ 13 h 26"/>
                <a:gd name="T52" fmla="*/ 5 w 85"/>
                <a:gd name="T53" fmla="*/ 20 h 26"/>
                <a:gd name="T54" fmla="*/ 18 w 85"/>
                <a:gd name="T55" fmla="*/ 14 h 26"/>
                <a:gd name="T56" fmla="*/ 19 w 85"/>
                <a:gd name="T57" fmla="*/ 19 h 26"/>
                <a:gd name="T58" fmla="*/ 18 w 85"/>
                <a:gd name="T59" fmla="*/ 19 h 26"/>
                <a:gd name="T60" fmla="*/ 27 w 85"/>
                <a:gd name="T61" fmla="*/ 18 h 26"/>
                <a:gd name="T62" fmla="*/ 27 w 85"/>
                <a:gd name="T63" fmla="*/ 22 h 26"/>
                <a:gd name="T64" fmla="*/ 38 w 85"/>
                <a:gd name="T65" fmla="*/ 19 h 26"/>
                <a:gd name="T66" fmla="*/ 37 w 85"/>
                <a:gd name="T67" fmla="*/ 20 h 26"/>
                <a:gd name="T68" fmla="*/ 52 w 85"/>
                <a:gd name="T69" fmla="*/ 17 h 26"/>
                <a:gd name="T70" fmla="*/ 47 w 85"/>
                <a:gd name="T71" fmla="*/ 22 h 26"/>
                <a:gd name="T72" fmla="*/ 54 w 85"/>
                <a:gd name="T73" fmla="*/ 19 h 26"/>
                <a:gd name="T74" fmla="*/ 52 w 85"/>
                <a:gd name="T75" fmla="*/ 24 h 26"/>
                <a:gd name="T76" fmla="*/ 63 w 85"/>
                <a:gd name="T77" fmla="*/ 17 h 26"/>
                <a:gd name="T78" fmla="*/ 63 w 85"/>
                <a:gd name="T7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26">
                  <a:moveTo>
                    <a:pt x="63" y="12"/>
                  </a:moveTo>
                  <a:cubicBezTo>
                    <a:pt x="64" y="9"/>
                    <a:pt x="69" y="11"/>
                    <a:pt x="69" y="13"/>
                  </a:cubicBezTo>
                  <a:cubicBezTo>
                    <a:pt x="68" y="15"/>
                    <a:pt x="65" y="15"/>
                    <a:pt x="67" y="17"/>
                  </a:cubicBezTo>
                  <a:cubicBezTo>
                    <a:pt x="71" y="11"/>
                    <a:pt x="71" y="11"/>
                    <a:pt x="71" y="11"/>
                  </a:cubicBezTo>
                  <a:cubicBezTo>
                    <a:pt x="76" y="15"/>
                    <a:pt x="67" y="19"/>
                    <a:pt x="64" y="22"/>
                  </a:cubicBezTo>
                  <a:cubicBezTo>
                    <a:pt x="69" y="23"/>
                    <a:pt x="71" y="18"/>
                    <a:pt x="77" y="19"/>
                  </a:cubicBezTo>
                  <a:cubicBezTo>
                    <a:pt x="75" y="18"/>
                    <a:pt x="74" y="16"/>
                    <a:pt x="73" y="15"/>
                  </a:cubicBezTo>
                  <a:cubicBezTo>
                    <a:pt x="73" y="10"/>
                    <a:pt x="79" y="12"/>
                    <a:pt x="82" y="12"/>
                  </a:cubicBezTo>
                  <a:cubicBezTo>
                    <a:pt x="80" y="10"/>
                    <a:pt x="82" y="8"/>
                    <a:pt x="83" y="6"/>
                  </a:cubicBezTo>
                  <a:cubicBezTo>
                    <a:pt x="84" y="6"/>
                    <a:pt x="84" y="6"/>
                    <a:pt x="84" y="6"/>
                  </a:cubicBezTo>
                  <a:cubicBezTo>
                    <a:pt x="85" y="5"/>
                    <a:pt x="85" y="5"/>
                    <a:pt x="85" y="5"/>
                  </a:cubicBezTo>
                  <a:cubicBezTo>
                    <a:pt x="84" y="5"/>
                    <a:pt x="84" y="5"/>
                    <a:pt x="84" y="5"/>
                  </a:cubicBezTo>
                  <a:cubicBezTo>
                    <a:pt x="84" y="5"/>
                    <a:pt x="84" y="4"/>
                    <a:pt x="84" y="3"/>
                  </a:cubicBezTo>
                  <a:cubicBezTo>
                    <a:pt x="81" y="4"/>
                    <a:pt x="78" y="0"/>
                    <a:pt x="76" y="0"/>
                  </a:cubicBezTo>
                  <a:cubicBezTo>
                    <a:pt x="78" y="8"/>
                    <a:pt x="69" y="2"/>
                    <a:pt x="67" y="4"/>
                  </a:cubicBezTo>
                  <a:cubicBezTo>
                    <a:pt x="64" y="5"/>
                    <a:pt x="64" y="5"/>
                    <a:pt x="64" y="5"/>
                  </a:cubicBezTo>
                  <a:cubicBezTo>
                    <a:pt x="63" y="4"/>
                    <a:pt x="63" y="4"/>
                    <a:pt x="63" y="4"/>
                  </a:cubicBezTo>
                  <a:cubicBezTo>
                    <a:pt x="62" y="4"/>
                    <a:pt x="63" y="3"/>
                    <a:pt x="64" y="1"/>
                  </a:cubicBezTo>
                  <a:cubicBezTo>
                    <a:pt x="63" y="3"/>
                    <a:pt x="58" y="2"/>
                    <a:pt x="59" y="4"/>
                  </a:cubicBezTo>
                  <a:cubicBezTo>
                    <a:pt x="48" y="4"/>
                    <a:pt x="48" y="4"/>
                    <a:pt x="48" y="4"/>
                  </a:cubicBezTo>
                  <a:cubicBezTo>
                    <a:pt x="48" y="4"/>
                    <a:pt x="47" y="3"/>
                    <a:pt x="47" y="3"/>
                  </a:cubicBezTo>
                  <a:cubicBezTo>
                    <a:pt x="47" y="3"/>
                    <a:pt x="47" y="4"/>
                    <a:pt x="47" y="4"/>
                  </a:cubicBezTo>
                  <a:cubicBezTo>
                    <a:pt x="31" y="4"/>
                    <a:pt x="15" y="4"/>
                    <a:pt x="0" y="4"/>
                  </a:cubicBezTo>
                  <a:cubicBezTo>
                    <a:pt x="2" y="4"/>
                    <a:pt x="4" y="6"/>
                    <a:pt x="6" y="7"/>
                  </a:cubicBezTo>
                  <a:cubicBezTo>
                    <a:pt x="3" y="12"/>
                    <a:pt x="10" y="8"/>
                    <a:pt x="9" y="13"/>
                  </a:cubicBezTo>
                  <a:cubicBezTo>
                    <a:pt x="8" y="14"/>
                    <a:pt x="5" y="14"/>
                    <a:pt x="4" y="13"/>
                  </a:cubicBezTo>
                  <a:cubicBezTo>
                    <a:pt x="3" y="15"/>
                    <a:pt x="5" y="17"/>
                    <a:pt x="5" y="20"/>
                  </a:cubicBezTo>
                  <a:cubicBezTo>
                    <a:pt x="11" y="23"/>
                    <a:pt x="12" y="12"/>
                    <a:pt x="18" y="14"/>
                  </a:cubicBezTo>
                  <a:cubicBezTo>
                    <a:pt x="17" y="16"/>
                    <a:pt x="15" y="19"/>
                    <a:pt x="19" y="19"/>
                  </a:cubicBezTo>
                  <a:cubicBezTo>
                    <a:pt x="18" y="19"/>
                    <a:pt x="18" y="19"/>
                    <a:pt x="18" y="19"/>
                  </a:cubicBezTo>
                  <a:cubicBezTo>
                    <a:pt x="24" y="16"/>
                    <a:pt x="23" y="26"/>
                    <a:pt x="27" y="18"/>
                  </a:cubicBezTo>
                  <a:cubicBezTo>
                    <a:pt x="27" y="22"/>
                    <a:pt x="27" y="22"/>
                    <a:pt x="27" y="22"/>
                  </a:cubicBezTo>
                  <a:cubicBezTo>
                    <a:pt x="29" y="19"/>
                    <a:pt x="35" y="19"/>
                    <a:pt x="38" y="19"/>
                  </a:cubicBezTo>
                  <a:cubicBezTo>
                    <a:pt x="37" y="20"/>
                    <a:pt x="37" y="20"/>
                    <a:pt x="37" y="20"/>
                  </a:cubicBezTo>
                  <a:cubicBezTo>
                    <a:pt x="46" y="15"/>
                    <a:pt x="42" y="19"/>
                    <a:pt x="52" y="17"/>
                  </a:cubicBezTo>
                  <a:cubicBezTo>
                    <a:pt x="47" y="22"/>
                    <a:pt x="47" y="22"/>
                    <a:pt x="47" y="22"/>
                  </a:cubicBezTo>
                  <a:cubicBezTo>
                    <a:pt x="50" y="24"/>
                    <a:pt x="51" y="19"/>
                    <a:pt x="54" y="19"/>
                  </a:cubicBezTo>
                  <a:cubicBezTo>
                    <a:pt x="53" y="20"/>
                    <a:pt x="54" y="23"/>
                    <a:pt x="52" y="24"/>
                  </a:cubicBezTo>
                  <a:cubicBezTo>
                    <a:pt x="63" y="17"/>
                    <a:pt x="63" y="17"/>
                    <a:pt x="63" y="17"/>
                  </a:cubicBezTo>
                  <a:cubicBezTo>
                    <a:pt x="66" y="14"/>
                    <a:pt x="63" y="14"/>
                    <a:pt x="63" y="12"/>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grpSp>
      <p:grpSp>
        <p:nvGrpSpPr>
          <p:cNvPr id="248" name="red book"/>
          <p:cNvGrpSpPr>
            <a:grpSpLocks noChangeAspect="1"/>
          </p:cNvGrpSpPr>
          <p:nvPr/>
        </p:nvGrpSpPr>
        <p:grpSpPr bwMode="auto">
          <a:xfrm>
            <a:off x="-622300" y="4814463"/>
            <a:ext cx="3201109" cy="2348336"/>
            <a:chOff x="1509" y="1161"/>
            <a:chExt cx="2744" cy="2013"/>
          </a:xfrm>
        </p:grpSpPr>
        <p:sp>
          <p:nvSpPr>
            <p:cNvPr id="249" name="AutoShape 371"/>
            <p:cNvSpPr>
              <a:spLocks noChangeAspect="1" noChangeArrowheads="1" noTextEdit="1"/>
            </p:cNvSpPr>
            <p:nvPr/>
          </p:nvSpPr>
          <p:spPr bwMode="auto">
            <a:xfrm>
              <a:off x="1509" y="1161"/>
              <a:ext cx="2742"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0" name="Freeform 373"/>
            <p:cNvSpPr>
              <a:spLocks/>
            </p:cNvSpPr>
            <p:nvPr/>
          </p:nvSpPr>
          <p:spPr bwMode="auto">
            <a:xfrm>
              <a:off x="1546" y="2831"/>
              <a:ext cx="2685" cy="343"/>
            </a:xfrm>
            <a:custGeom>
              <a:avLst/>
              <a:gdLst>
                <a:gd name="T0" fmla="*/ 196 w 1134"/>
                <a:gd name="T1" fmla="*/ 0 h 145"/>
                <a:gd name="T2" fmla="*/ 4 w 1134"/>
                <a:gd name="T3" fmla="*/ 16 h 145"/>
                <a:gd name="T4" fmla="*/ 0 w 1134"/>
                <a:gd name="T5" fmla="*/ 41 h 145"/>
                <a:gd name="T6" fmla="*/ 0 w 1134"/>
                <a:gd name="T7" fmla="*/ 52 h 145"/>
                <a:gd name="T8" fmla="*/ 88 w 1134"/>
                <a:gd name="T9" fmla="*/ 145 h 145"/>
                <a:gd name="T10" fmla="*/ 94 w 1134"/>
                <a:gd name="T11" fmla="*/ 145 h 145"/>
                <a:gd name="T12" fmla="*/ 1134 w 1134"/>
                <a:gd name="T13" fmla="*/ 145 h 145"/>
                <a:gd name="T14" fmla="*/ 1133 w 1134"/>
                <a:gd name="T15" fmla="*/ 142 h 145"/>
                <a:gd name="T16" fmla="*/ 1134 w 1134"/>
                <a:gd name="T17" fmla="*/ 142 h 145"/>
                <a:gd name="T18" fmla="*/ 1063 w 1134"/>
                <a:gd name="T19" fmla="*/ 1 h 145"/>
                <a:gd name="T20" fmla="*/ 221 w 1134"/>
                <a:gd name="T21" fmla="*/ 0 h 145"/>
                <a:gd name="T22" fmla="*/ 196 w 1134"/>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145">
                  <a:moveTo>
                    <a:pt x="196" y="0"/>
                  </a:moveTo>
                  <a:cubicBezTo>
                    <a:pt x="141" y="0"/>
                    <a:pt x="9" y="1"/>
                    <a:pt x="4" y="16"/>
                  </a:cubicBezTo>
                  <a:cubicBezTo>
                    <a:pt x="1" y="23"/>
                    <a:pt x="0" y="32"/>
                    <a:pt x="0" y="41"/>
                  </a:cubicBezTo>
                  <a:cubicBezTo>
                    <a:pt x="0" y="52"/>
                    <a:pt x="0" y="52"/>
                    <a:pt x="0" y="52"/>
                  </a:cubicBezTo>
                  <a:cubicBezTo>
                    <a:pt x="0" y="98"/>
                    <a:pt x="52" y="144"/>
                    <a:pt x="88" y="145"/>
                  </a:cubicBezTo>
                  <a:cubicBezTo>
                    <a:pt x="90" y="145"/>
                    <a:pt x="92" y="145"/>
                    <a:pt x="94" y="145"/>
                  </a:cubicBezTo>
                  <a:cubicBezTo>
                    <a:pt x="105" y="145"/>
                    <a:pt x="1129" y="145"/>
                    <a:pt x="1134" y="145"/>
                  </a:cubicBezTo>
                  <a:cubicBezTo>
                    <a:pt x="1134" y="145"/>
                    <a:pt x="1134" y="144"/>
                    <a:pt x="1133" y="142"/>
                  </a:cubicBezTo>
                  <a:cubicBezTo>
                    <a:pt x="1133" y="142"/>
                    <a:pt x="1134" y="142"/>
                    <a:pt x="1134" y="142"/>
                  </a:cubicBezTo>
                  <a:cubicBezTo>
                    <a:pt x="1063" y="1"/>
                    <a:pt x="1063" y="1"/>
                    <a:pt x="1063" y="1"/>
                  </a:cubicBezTo>
                  <a:cubicBezTo>
                    <a:pt x="221" y="0"/>
                    <a:pt x="221" y="0"/>
                    <a:pt x="221" y="0"/>
                  </a:cubicBezTo>
                  <a:cubicBezTo>
                    <a:pt x="221" y="0"/>
                    <a:pt x="211" y="0"/>
                    <a:pt x="196" y="0"/>
                  </a:cubicBezTo>
                </a:path>
              </a:pathLst>
            </a:custGeom>
            <a:solidFill>
              <a:srgbClr val="6F5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1" name="Freeform 374"/>
            <p:cNvSpPr>
              <a:spLocks/>
            </p:cNvSpPr>
            <p:nvPr/>
          </p:nvSpPr>
          <p:spPr bwMode="auto">
            <a:xfrm>
              <a:off x="1722" y="2787"/>
              <a:ext cx="2527" cy="367"/>
            </a:xfrm>
            <a:custGeom>
              <a:avLst/>
              <a:gdLst>
                <a:gd name="T0" fmla="*/ 71 w 1067"/>
                <a:gd name="T1" fmla="*/ 7 h 155"/>
                <a:gd name="T2" fmla="*/ 19 w 1067"/>
                <a:gd name="T3" fmla="*/ 52 h 155"/>
                <a:gd name="T4" fmla="*/ 1067 w 1067"/>
                <a:gd name="T5" fmla="*/ 155 h 155"/>
                <a:gd name="T6" fmla="*/ 995 w 1067"/>
                <a:gd name="T7" fmla="*/ 1 h 155"/>
                <a:gd name="T8" fmla="*/ 136 w 1067"/>
                <a:gd name="T9" fmla="*/ 0 h 155"/>
                <a:gd name="T10" fmla="*/ 71 w 1067"/>
                <a:gd name="T11" fmla="*/ 7 h 155"/>
              </a:gdLst>
              <a:ahLst/>
              <a:cxnLst>
                <a:cxn ang="0">
                  <a:pos x="T0" y="T1"/>
                </a:cxn>
                <a:cxn ang="0">
                  <a:pos x="T2" y="T3"/>
                </a:cxn>
                <a:cxn ang="0">
                  <a:pos x="T4" y="T5"/>
                </a:cxn>
                <a:cxn ang="0">
                  <a:pos x="T6" y="T7"/>
                </a:cxn>
                <a:cxn ang="0">
                  <a:pos x="T8" y="T9"/>
                </a:cxn>
                <a:cxn ang="0">
                  <a:pos x="T10" y="T11"/>
                </a:cxn>
              </a:cxnLst>
              <a:rect l="0" t="0" r="r" b="b"/>
              <a:pathLst>
                <a:path w="1067" h="155">
                  <a:moveTo>
                    <a:pt x="71" y="7"/>
                  </a:moveTo>
                  <a:cubicBezTo>
                    <a:pt x="51" y="15"/>
                    <a:pt x="31" y="32"/>
                    <a:pt x="19" y="52"/>
                  </a:cubicBezTo>
                  <a:cubicBezTo>
                    <a:pt x="0" y="87"/>
                    <a:pt x="1067" y="155"/>
                    <a:pt x="1067" y="155"/>
                  </a:cubicBezTo>
                  <a:cubicBezTo>
                    <a:pt x="995" y="1"/>
                    <a:pt x="995" y="1"/>
                    <a:pt x="995" y="1"/>
                  </a:cubicBezTo>
                  <a:cubicBezTo>
                    <a:pt x="136" y="0"/>
                    <a:pt x="136" y="0"/>
                    <a:pt x="136" y="0"/>
                  </a:cubicBezTo>
                  <a:cubicBezTo>
                    <a:pt x="136" y="0"/>
                    <a:pt x="92" y="0"/>
                    <a:pt x="71" y="7"/>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2" name="Freeform 375"/>
            <p:cNvSpPr>
              <a:spLocks/>
            </p:cNvSpPr>
            <p:nvPr/>
          </p:nvSpPr>
          <p:spPr bwMode="auto">
            <a:xfrm>
              <a:off x="1561" y="2676"/>
              <a:ext cx="2640" cy="445"/>
            </a:xfrm>
            <a:custGeom>
              <a:avLst/>
              <a:gdLst>
                <a:gd name="T0" fmla="*/ 1102 w 1115"/>
                <a:gd name="T1" fmla="*/ 0 h 188"/>
                <a:gd name="T2" fmla="*/ 1115 w 1115"/>
                <a:gd name="T3" fmla="*/ 187 h 188"/>
                <a:gd name="T4" fmla="*/ 146 w 1115"/>
                <a:gd name="T5" fmla="*/ 186 h 188"/>
                <a:gd name="T6" fmla="*/ 110 w 1115"/>
                <a:gd name="T7" fmla="*/ 187 h 188"/>
                <a:gd name="T8" fmla="*/ 72 w 1115"/>
                <a:gd name="T9" fmla="*/ 185 h 188"/>
                <a:gd name="T10" fmla="*/ 0 w 1115"/>
                <a:gd name="T11" fmla="*/ 105 h 188"/>
                <a:gd name="T12" fmla="*/ 68 w 1115"/>
                <a:gd name="T13" fmla="*/ 7 h 188"/>
                <a:gd name="T14" fmla="*/ 1102 w 111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88">
                  <a:moveTo>
                    <a:pt x="1102" y="0"/>
                  </a:moveTo>
                  <a:cubicBezTo>
                    <a:pt x="1102" y="0"/>
                    <a:pt x="1052" y="127"/>
                    <a:pt x="1115" y="187"/>
                  </a:cubicBezTo>
                  <a:cubicBezTo>
                    <a:pt x="1115" y="187"/>
                    <a:pt x="290" y="188"/>
                    <a:pt x="146" y="186"/>
                  </a:cubicBezTo>
                  <a:cubicBezTo>
                    <a:pt x="130" y="186"/>
                    <a:pt x="124" y="186"/>
                    <a:pt x="110" y="187"/>
                  </a:cubicBezTo>
                  <a:cubicBezTo>
                    <a:pt x="96" y="187"/>
                    <a:pt x="74" y="185"/>
                    <a:pt x="72" y="185"/>
                  </a:cubicBezTo>
                  <a:cubicBezTo>
                    <a:pt x="53" y="181"/>
                    <a:pt x="0" y="154"/>
                    <a:pt x="0" y="105"/>
                  </a:cubicBezTo>
                  <a:cubicBezTo>
                    <a:pt x="0" y="56"/>
                    <a:pt x="24" y="14"/>
                    <a:pt x="68" y="7"/>
                  </a:cubicBezTo>
                  <a:cubicBezTo>
                    <a:pt x="112" y="0"/>
                    <a:pt x="1102" y="0"/>
                    <a:pt x="1102" y="0"/>
                  </a:cubicBezTo>
                  <a:close/>
                </a:path>
              </a:pathLst>
            </a:custGeom>
            <a:gradFill>
              <a:gsLst>
                <a:gs pos="99000">
                  <a:schemeClr val="accent2">
                    <a:lumMod val="60000"/>
                    <a:lumOff val="40000"/>
                  </a:schemeClr>
                </a:gs>
                <a:gs pos="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3" name="Freeform 376"/>
            <p:cNvSpPr>
              <a:spLocks/>
            </p:cNvSpPr>
            <p:nvPr/>
          </p:nvSpPr>
          <p:spPr bwMode="auto">
            <a:xfrm>
              <a:off x="1544" y="2194"/>
              <a:ext cx="2702" cy="656"/>
            </a:xfrm>
            <a:custGeom>
              <a:avLst/>
              <a:gdLst>
                <a:gd name="T0" fmla="*/ 1048 w 1141"/>
                <a:gd name="T1" fmla="*/ 0 h 277"/>
                <a:gd name="T2" fmla="*/ 199 w 1141"/>
                <a:gd name="T3" fmla="*/ 0 h 277"/>
                <a:gd name="T4" fmla="*/ 185 w 1141"/>
                <a:gd name="T5" fmla="*/ 7 h 277"/>
                <a:gd name="T6" fmla="*/ 176 w 1141"/>
                <a:gd name="T7" fmla="*/ 9 h 277"/>
                <a:gd name="T8" fmla="*/ 175 w 1141"/>
                <a:gd name="T9" fmla="*/ 9 h 277"/>
                <a:gd name="T10" fmla="*/ 175 w 1141"/>
                <a:gd name="T11" fmla="*/ 9 h 277"/>
                <a:gd name="T12" fmla="*/ 168 w 1141"/>
                <a:gd name="T13" fmla="*/ 6 h 277"/>
                <a:gd name="T14" fmla="*/ 149 w 1141"/>
                <a:gd name="T15" fmla="*/ 0 h 277"/>
                <a:gd name="T16" fmla="*/ 111 w 1141"/>
                <a:gd name="T17" fmla="*/ 20 h 277"/>
                <a:gd name="T18" fmla="*/ 101 w 1141"/>
                <a:gd name="T19" fmla="*/ 32 h 277"/>
                <a:gd name="T20" fmla="*/ 92 w 1141"/>
                <a:gd name="T21" fmla="*/ 45 h 277"/>
                <a:gd name="T22" fmla="*/ 32 w 1141"/>
                <a:gd name="T23" fmla="*/ 181 h 277"/>
                <a:gd name="T24" fmla="*/ 0 w 1141"/>
                <a:gd name="T25" fmla="*/ 277 h 277"/>
                <a:gd name="T26" fmla="*/ 93 w 1141"/>
                <a:gd name="T27" fmla="*/ 197 h 277"/>
                <a:gd name="T28" fmla="*/ 1141 w 1141"/>
                <a:gd name="T29" fmla="*/ 186 h 277"/>
                <a:gd name="T30" fmla="*/ 1048 w 1141"/>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1" h="277">
                  <a:moveTo>
                    <a:pt x="1048" y="0"/>
                  </a:moveTo>
                  <a:cubicBezTo>
                    <a:pt x="929" y="0"/>
                    <a:pt x="207" y="0"/>
                    <a:pt x="199" y="0"/>
                  </a:cubicBezTo>
                  <a:cubicBezTo>
                    <a:pt x="190" y="0"/>
                    <a:pt x="189" y="5"/>
                    <a:pt x="185" y="7"/>
                  </a:cubicBezTo>
                  <a:cubicBezTo>
                    <a:pt x="182" y="8"/>
                    <a:pt x="178" y="9"/>
                    <a:pt x="176" y="9"/>
                  </a:cubicBezTo>
                  <a:cubicBezTo>
                    <a:pt x="175" y="9"/>
                    <a:pt x="175" y="9"/>
                    <a:pt x="175" y="9"/>
                  </a:cubicBezTo>
                  <a:cubicBezTo>
                    <a:pt x="175" y="9"/>
                    <a:pt x="175" y="9"/>
                    <a:pt x="175" y="9"/>
                  </a:cubicBezTo>
                  <a:cubicBezTo>
                    <a:pt x="172" y="9"/>
                    <a:pt x="170" y="7"/>
                    <a:pt x="168" y="6"/>
                  </a:cubicBezTo>
                  <a:cubicBezTo>
                    <a:pt x="164" y="4"/>
                    <a:pt x="160" y="0"/>
                    <a:pt x="149" y="0"/>
                  </a:cubicBezTo>
                  <a:cubicBezTo>
                    <a:pt x="137" y="0"/>
                    <a:pt x="123" y="8"/>
                    <a:pt x="111" y="20"/>
                  </a:cubicBezTo>
                  <a:cubicBezTo>
                    <a:pt x="108" y="23"/>
                    <a:pt x="104" y="27"/>
                    <a:pt x="101" y="32"/>
                  </a:cubicBezTo>
                  <a:cubicBezTo>
                    <a:pt x="98" y="36"/>
                    <a:pt x="95" y="40"/>
                    <a:pt x="92" y="45"/>
                  </a:cubicBezTo>
                  <a:cubicBezTo>
                    <a:pt x="72" y="80"/>
                    <a:pt x="44" y="159"/>
                    <a:pt x="32" y="181"/>
                  </a:cubicBezTo>
                  <a:cubicBezTo>
                    <a:pt x="10" y="219"/>
                    <a:pt x="0" y="248"/>
                    <a:pt x="0" y="277"/>
                  </a:cubicBezTo>
                  <a:cubicBezTo>
                    <a:pt x="0" y="277"/>
                    <a:pt x="34" y="196"/>
                    <a:pt x="93" y="197"/>
                  </a:cubicBezTo>
                  <a:cubicBezTo>
                    <a:pt x="152" y="199"/>
                    <a:pt x="1141" y="186"/>
                    <a:pt x="1141" y="186"/>
                  </a:cubicBezTo>
                  <a:lnTo>
                    <a:pt x="1048" y="0"/>
                  </a:lnTo>
                  <a:close/>
                </a:path>
              </a:pathLst>
            </a:custGeom>
            <a:gradFill flip="none" rotWithShape="1">
              <a:gsLst>
                <a:gs pos="19000">
                  <a:schemeClr val="accent3"/>
                </a:gs>
                <a:gs pos="100000">
                  <a:schemeClr val="accent3">
                    <a:lumMod val="68000"/>
                  </a:schemeClr>
                </a:gs>
                <a:gs pos="0">
                  <a:schemeClr val="accent3">
                    <a:lumMod val="50000"/>
                  </a:schemeClr>
                </a:gs>
              </a:gsLst>
              <a:lin ang="9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4" name="Freeform 377"/>
            <p:cNvSpPr>
              <a:spLocks/>
            </p:cNvSpPr>
            <p:nvPr/>
          </p:nvSpPr>
          <p:spPr bwMode="auto">
            <a:xfrm>
              <a:off x="1596" y="2825"/>
              <a:ext cx="2537" cy="7"/>
            </a:xfrm>
            <a:custGeom>
              <a:avLst/>
              <a:gdLst>
                <a:gd name="T0" fmla="*/ 1071 w 1071"/>
                <a:gd name="T1" fmla="*/ 3 h 3"/>
                <a:gd name="T2" fmla="*/ 1071 w 1071"/>
                <a:gd name="T3" fmla="*/ 0 h 3"/>
                <a:gd name="T4" fmla="*/ 2 w 1071"/>
                <a:gd name="T5" fmla="*/ 0 h 3"/>
                <a:gd name="T6" fmla="*/ 0 w 1071"/>
                <a:gd name="T7" fmla="*/ 3 h 3"/>
                <a:gd name="T8" fmla="*/ 1071 w 1071"/>
                <a:gd name="T9" fmla="*/ 3 h 3"/>
              </a:gdLst>
              <a:ahLst/>
              <a:cxnLst>
                <a:cxn ang="0">
                  <a:pos x="T0" y="T1"/>
                </a:cxn>
                <a:cxn ang="0">
                  <a:pos x="T2" y="T3"/>
                </a:cxn>
                <a:cxn ang="0">
                  <a:pos x="T4" y="T5"/>
                </a:cxn>
                <a:cxn ang="0">
                  <a:pos x="T6" y="T7"/>
                </a:cxn>
                <a:cxn ang="0">
                  <a:pos x="T8" y="T9"/>
                </a:cxn>
              </a:cxnLst>
              <a:rect l="0" t="0" r="r" b="b"/>
              <a:pathLst>
                <a:path w="1071" h="3">
                  <a:moveTo>
                    <a:pt x="1071" y="3"/>
                  </a:moveTo>
                  <a:cubicBezTo>
                    <a:pt x="1071" y="1"/>
                    <a:pt x="1071" y="2"/>
                    <a:pt x="1071" y="0"/>
                  </a:cubicBezTo>
                  <a:cubicBezTo>
                    <a:pt x="2" y="0"/>
                    <a:pt x="2" y="0"/>
                    <a:pt x="2" y="0"/>
                  </a:cubicBezTo>
                  <a:cubicBezTo>
                    <a:pt x="1" y="2"/>
                    <a:pt x="1" y="1"/>
                    <a:pt x="0" y="3"/>
                  </a:cubicBezTo>
                  <a:lnTo>
                    <a:pt x="1071"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5" name="Freeform 378"/>
            <p:cNvSpPr>
              <a:spLocks/>
            </p:cNvSpPr>
            <p:nvPr/>
          </p:nvSpPr>
          <p:spPr bwMode="auto">
            <a:xfrm>
              <a:off x="1594" y="2773"/>
              <a:ext cx="2550" cy="12"/>
            </a:xfrm>
            <a:custGeom>
              <a:avLst/>
              <a:gdLst>
                <a:gd name="T0" fmla="*/ 1075 w 1077"/>
                <a:gd name="T1" fmla="*/ 5 h 5"/>
                <a:gd name="T2" fmla="*/ 1077 w 1077"/>
                <a:gd name="T3" fmla="*/ 1 h 5"/>
                <a:gd name="T4" fmla="*/ 4 w 1077"/>
                <a:gd name="T5" fmla="*/ 2 h 5"/>
                <a:gd name="T6" fmla="*/ 3 w 1077"/>
                <a:gd name="T7" fmla="*/ 0 h 5"/>
                <a:gd name="T8" fmla="*/ 0 w 1077"/>
                <a:gd name="T9" fmla="*/ 5 h 5"/>
                <a:gd name="T10" fmla="*/ 1075 w 1077"/>
                <a:gd name="T11" fmla="*/ 5 h 5"/>
              </a:gdLst>
              <a:ahLst/>
              <a:cxnLst>
                <a:cxn ang="0">
                  <a:pos x="T0" y="T1"/>
                </a:cxn>
                <a:cxn ang="0">
                  <a:pos x="T2" y="T3"/>
                </a:cxn>
                <a:cxn ang="0">
                  <a:pos x="T4" y="T5"/>
                </a:cxn>
                <a:cxn ang="0">
                  <a:pos x="T6" y="T7"/>
                </a:cxn>
                <a:cxn ang="0">
                  <a:pos x="T8" y="T9"/>
                </a:cxn>
                <a:cxn ang="0">
                  <a:pos x="T10" y="T11"/>
                </a:cxn>
              </a:cxnLst>
              <a:rect l="0" t="0" r="r" b="b"/>
              <a:pathLst>
                <a:path w="1077" h="5">
                  <a:moveTo>
                    <a:pt x="1075" y="5"/>
                  </a:moveTo>
                  <a:cubicBezTo>
                    <a:pt x="1076" y="3"/>
                    <a:pt x="1076" y="3"/>
                    <a:pt x="1077" y="1"/>
                  </a:cubicBezTo>
                  <a:cubicBezTo>
                    <a:pt x="4" y="2"/>
                    <a:pt x="4" y="2"/>
                    <a:pt x="4" y="2"/>
                  </a:cubicBezTo>
                  <a:cubicBezTo>
                    <a:pt x="3" y="2"/>
                    <a:pt x="3" y="0"/>
                    <a:pt x="3" y="0"/>
                  </a:cubicBezTo>
                  <a:cubicBezTo>
                    <a:pt x="2" y="2"/>
                    <a:pt x="1" y="4"/>
                    <a:pt x="0" y="5"/>
                  </a:cubicBezTo>
                  <a:lnTo>
                    <a:pt x="1075" y="5"/>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6" name="Freeform 379"/>
            <p:cNvSpPr>
              <a:spLocks/>
            </p:cNvSpPr>
            <p:nvPr/>
          </p:nvSpPr>
          <p:spPr bwMode="auto">
            <a:xfrm>
              <a:off x="1563" y="2875"/>
              <a:ext cx="2565" cy="7"/>
            </a:xfrm>
            <a:custGeom>
              <a:avLst/>
              <a:gdLst>
                <a:gd name="T0" fmla="*/ 1083 w 1083"/>
                <a:gd name="T1" fmla="*/ 3 h 3"/>
                <a:gd name="T2" fmla="*/ 1083 w 1083"/>
                <a:gd name="T3" fmla="*/ 0 h 3"/>
                <a:gd name="T4" fmla="*/ 2 w 1083"/>
                <a:gd name="T5" fmla="*/ 0 h 3"/>
                <a:gd name="T6" fmla="*/ 0 w 1083"/>
                <a:gd name="T7" fmla="*/ 3 h 3"/>
                <a:gd name="T8" fmla="*/ 1083 w 1083"/>
                <a:gd name="T9" fmla="*/ 3 h 3"/>
              </a:gdLst>
              <a:ahLst/>
              <a:cxnLst>
                <a:cxn ang="0">
                  <a:pos x="T0" y="T1"/>
                </a:cxn>
                <a:cxn ang="0">
                  <a:pos x="T2" y="T3"/>
                </a:cxn>
                <a:cxn ang="0">
                  <a:pos x="T4" y="T5"/>
                </a:cxn>
                <a:cxn ang="0">
                  <a:pos x="T6" y="T7"/>
                </a:cxn>
                <a:cxn ang="0">
                  <a:pos x="T8" y="T9"/>
                </a:cxn>
              </a:cxnLst>
              <a:rect l="0" t="0" r="r" b="b"/>
              <a:pathLst>
                <a:path w="1083" h="3">
                  <a:moveTo>
                    <a:pt x="1083" y="3"/>
                  </a:moveTo>
                  <a:cubicBezTo>
                    <a:pt x="1083" y="1"/>
                    <a:pt x="1083" y="2"/>
                    <a:pt x="1083" y="0"/>
                  </a:cubicBezTo>
                  <a:cubicBezTo>
                    <a:pt x="2" y="0"/>
                    <a:pt x="2" y="0"/>
                    <a:pt x="2" y="0"/>
                  </a:cubicBezTo>
                  <a:cubicBezTo>
                    <a:pt x="1" y="2"/>
                    <a:pt x="1" y="1"/>
                    <a:pt x="0" y="3"/>
                  </a:cubicBezTo>
                  <a:lnTo>
                    <a:pt x="1083"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7" name="Freeform 380"/>
            <p:cNvSpPr>
              <a:spLocks/>
            </p:cNvSpPr>
            <p:nvPr/>
          </p:nvSpPr>
          <p:spPr bwMode="auto">
            <a:xfrm>
              <a:off x="1641" y="3064"/>
              <a:ext cx="2522" cy="10"/>
            </a:xfrm>
            <a:custGeom>
              <a:avLst/>
              <a:gdLst>
                <a:gd name="T0" fmla="*/ 1065 w 1065"/>
                <a:gd name="T1" fmla="*/ 4 h 4"/>
                <a:gd name="T2" fmla="*/ 1062 w 1065"/>
                <a:gd name="T3" fmla="*/ 0 h 4"/>
                <a:gd name="T4" fmla="*/ 0 w 1065"/>
                <a:gd name="T5" fmla="*/ 1 h 4"/>
                <a:gd name="T6" fmla="*/ 3 w 1065"/>
                <a:gd name="T7" fmla="*/ 4 h 4"/>
                <a:gd name="T8" fmla="*/ 1065 w 1065"/>
                <a:gd name="T9" fmla="*/ 4 h 4"/>
              </a:gdLst>
              <a:ahLst/>
              <a:cxnLst>
                <a:cxn ang="0">
                  <a:pos x="T0" y="T1"/>
                </a:cxn>
                <a:cxn ang="0">
                  <a:pos x="T2" y="T3"/>
                </a:cxn>
                <a:cxn ang="0">
                  <a:pos x="T4" y="T5"/>
                </a:cxn>
                <a:cxn ang="0">
                  <a:pos x="T6" y="T7"/>
                </a:cxn>
                <a:cxn ang="0">
                  <a:pos x="T8" y="T9"/>
                </a:cxn>
              </a:cxnLst>
              <a:rect l="0" t="0" r="r" b="b"/>
              <a:pathLst>
                <a:path w="1065" h="4">
                  <a:moveTo>
                    <a:pt x="1065" y="4"/>
                  </a:moveTo>
                  <a:cubicBezTo>
                    <a:pt x="1064" y="2"/>
                    <a:pt x="1063" y="2"/>
                    <a:pt x="1062" y="0"/>
                  </a:cubicBezTo>
                  <a:cubicBezTo>
                    <a:pt x="0" y="1"/>
                    <a:pt x="0" y="1"/>
                    <a:pt x="0" y="1"/>
                  </a:cubicBezTo>
                  <a:cubicBezTo>
                    <a:pt x="2" y="3"/>
                    <a:pt x="0" y="2"/>
                    <a:pt x="3" y="4"/>
                  </a:cubicBezTo>
                  <a:lnTo>
                    <a:pt x="1065"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8" name="Freeform 381"/>
            <p:cNvSpPr>
              <a:spLocks/>
            </p:cNvSpPr>
            <p:nvPr/>
          </p:nvSpPr>
          <p:spPr bwMode="auto">
            <a:xfrm>
              <a:off x="1589" y="2969"/>
              <a:ext cx="2539" cy="10"/>
            </a:xfrm>
            <a:custGeom>
              <a:avLst/>
              <a:gdLst>
                <a:gd name="T0" fmla="*/ 2 w 1072"/>
                <a:gd name="T1" fmla="*/ 4 h 4"/>
                <a:gd name="T2" fmla="*/ 1072 w 1072"/>
                <a:gd name="T3" fmla="*/ 4 h 4"/>
                <a:gd name="T4" fmla="*/ 1072 w 1072"/>
                <a:gd name="T5" fmla="*/ 0 h 4"/>
                <a:gd name="T6" fmla="*/ 0 w 1072"/>
                <a:gd name="T7" fmla="*/ 0 h 4"/>
                <a:gd name="T8" fmla="*/ 2 w 1072"/>
                <a:gd name="T9" fmla="*/ 4 h 4"/>
              </a:gdLst>
              <a:ahLst/>
              <a:cxnLst>
                <a:cxn ang="0">
                  <a:pos x="T0" y="T1"/>
                </a:cxn>
                <a:cxn ang="0">
                  <a:pos x="T2" y="T3"/>
                </a:cxn>
                <a:cxn ang="0">
                  <a:pos x="T4" y="T5"/>
                </a:cxn>
                <a:cxn ang="0">
                  <a:pos x="T6" y="T7"/>
                </a:cxn>
                <a:cxn ang="0">
                  <a:pos x="T8" y="T9"/>
                </a:cxn>
              </a:cxnLst>
              <a:rect l="0" t="0" r="r" b="b"/>
              <a:pathLst>
                <a:path w="1072" h="4">
                  <a:moveTo>
                    <a:pt x="2" y="4"/>
                  </a:moveTo>
                  <a:cubicBezTo>
                    <a:pt x="1072" y="4"/>
                    <a:pt x="1072" y="4"/>
                    <a:pt x="1072" y="4"/>
                  </a:cubicBezTo>
                  <a:cubicBezTo>
                    <a:pt x="1072" y="1"/>
                    <a:pt x="1072" y="2"/>
                    <a:pt x="1072" y="0"/>
                  </a:cubicBezTo>
                  <a:cubicBezTo>
                    <a:pt x="0" y="0"/>
                    <a:pt x="0" y="0"/>
                    <a:pt x="0" y="0"/>
                  </a:cubicBezTo>
                  <a:cubicBezTo>
                    <a:pt x="1" y="2"/>
                    <a:pt x="1" y="1"/>
                    <a:pt x="2" y="4"/>
                  </a:cubicBez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59" name="Freeform 382"/>
            <p:cNvSpPr>
              <a:spLocks/>
            </p:cNvSpPr>
            <p:nvPr/>
          </p:nvSpPr>
          <p:spPr bwMode="auto">
            <a:xfrm>
              <a:off x="1587" y="2920"/>
              <a:ext cx="2538" cy="9"/>
            </a:xfrm>
            <a:custGeom>
              <a:avLst/>
              <a:gdLst>
                <a:gd name="T0" fmla="*/ 1072 w 1072"/>
                <a:gd name="T1" fmla="*/ 4 h 4"/>
                <a:gd name="T2" fmla="*/ 1072 w 1072"/>
                <a:gd name="T3" fmla="*/ 0 h 4"/>
                <a:gd name="T4" fmla="*/ 0 w 1072"/>
                <a:gd name="T5" fmla="*/ 1 h 4"/>
                <a:gd name="T6" fmla="*/ 0 w 1072"/>
                <a:gd name="T7" fmla="*/ 4 h 4"/>
                <a:gd name="T8" fmla="*/ 1072 w 1072"/>
                <a:gd name="T9" fmla="*/ 4 h 4"/>
              </a:gdLst>
              <a:ahLst/>
              <a:cxnLst>
                <a:cxn ang="0">
                  <a:pos x="T0" y="T1"/>
                </a:cxn>
                <a:cxn ang="0">
                  <a:pos x="T2" y="T3"/>
                </a:cxn>
                <a:cxn ang="0">
                  <a:pos x="T4" y="T5"/>
                </a:cxn>
                <a:cxn ang="0">
                  <a:pos x="T6" y="T7"/>
                </a:cxn>
                <a:cxn ang="0">
                  <a:pos x="T8" y="T9"/>
                </a:cxn>
              </a:cxnLst>
              <a:rect l="0" t="0" r="r" b="b"/>
              <a:pathLst>
                <a:path w="1072" h="4">
                  <a:moveTo>
                    <a:pt x="1072" y="4"/>
                  </a:moveTo>
                  <a:cubicBezTo>
                    <a:pt x="1072" y="3"/>
                    <a:pt x="1072" y="1"/>
                    <a:pt x="1072" y="0"/>
                  </a:cubicBezTo>
                  <a:cubicBezTo>
                    <a:pt x="0" y="1"/>
                    <a:pt x="0" y="1"/>
                    <a:pt x="0" y="1"/>
                  </a:cubicBezTo>
                  <a:cubicBezTo>
                    <a:pt x="0" y="3"/>
                    <a:pt x="0" y="4"/>
                    <a:pt x="0" y="4"/>
                  </a:cubicBezTo>
                  <a:lnTo>
                    <a:pt x="1072"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0" name="Freeform 383"/>
            <p:cNvSpPr>
              <a:spLocks/>
            </p:cNvSpPr>
            <p:nvPr/>
          </p:nvSpPr>
          <p:spPr bwMode="auto">
            <a:xfrm>
              <a:off x="1613" y="3017"/>
              <a:ext cx="2524" cy="7"/>
            </a:xfrm>
            <a:custGeom>
              <a:avLst/>
              <a:gdLst>
                <a:gd name="T0" fmla="*/ 1066 w 1066"/>
                <a:gd name="T1" fmla="*/ 3 h 3"/>
                <a:gd name="T2" fmla="*/ 1064 w 1066"/>
                <a:gd name="T3" fmla="*/ 0 h 3"/>
                <a:gd name="T4" fmla="*/ 0 w 1066"/>
                <a:gd name="T5" fmla="*/ 0 h 3"/>
                <a:gd name="T6" fmla="*/ 2 w 1066"/>
                <a:gd name="T7" fmla="*/ 3 h 3"/>
                <a:gd name="T8" fmla="*/ 1066 w 1066"/>
                <a:gd name="T9" fmla="*/ 3 h 3"/>
              </a:gdLst>
              <a:ahLst/>
              <a:cxnLst>
                <a:cxn ang="0">
                  <a:pos x="T0" y="T1"/>
                </a:cxn>
                <a:cxn ang="0">
                  <a:pos x="T2" y="T3"/>
                </a:cxn>
                <a:cxn ang="0">
                  <a:pos x="T4" y="T5"/>
                </a:cxn>
                <a:cxn ang="0">
                  <a:pos x="T6" y="T7"/>
                </a:cxn>
                <a:cxn ang="0">
                  <a:pos x="T8" y="T9"/>
                </a:cxn>
              </a:cxnLst>
              <a:rect l="0" t="0" r="r" b="b"/>
              <a:pathLst>
                <a:path w="1066" h="3">
                  <a:moveTo>
                    <a:pt x="1066" y="3"/>
                  </a:moveTo>
                  <a:cubicBezTo>
                    <a:pt x="1065" y="1"/>
                    <a:pt x="1065" y="2"/>
                    <a:pt x="1064" y="0"/>
                  </a:cubicBezTo>
                  <a:cubicBezTo>
                    <a:pt x="0" y="0"/>
                    <a:pt x="0" y="0"/>
                    <a:pt x="0" y="0"/>
                  </a:cubicBezTo>
                  <a:cubicBezTo>
                    <a:pt x="1" y="2"/>
                    <a:pt x="0" y="1"/>
                    <a:pt x="2" y="3"/>
                  </a:cubicBezTo>
                  <a:lnTo>
                    <a:pt x="1066"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1" name="Freeform 384"/>
            <p:cNvSpPr>
              <a:spLocks/>
            </p:cNvSpPr>
            <p:nvPr/>
          </p:nvSpPr>
          <p:spPr bwMode="auto">
            <a:xfrm>
              <a:off x="1760" y="2225"/>
              <a:ext cx="180" cy="448"/>
            </a:xfrm>
            <a:custGeom>
              <a:avLst/>
              <a:gdLst>
                <a:gd name="T0" fmla="*/ 170 w 180"/>
                <a:gd name="T1" fmla="*/ 0 h 448"/>
                <a:gd name="T2" fmla="*/ 0 w 180"/>
                <a:gd name="T3" fmla="*/ 429 h 448"/>
                <a:gd name="T4" fmla="*/ 31 w 180"/>
                <a:gd name="T5" fmla="*/ 448 h 448"/>
                <a:gd name="T6" fmla="*/ 180 w 180"/>
                <a:gd name="T7" fmla="*/ 5 h 448"/>
                <a:gd name="T8" fmla="*/ 170 w 180"/>
                <a:gd name="T9" fmla="*/ 0 h 448"/>
              </a:gdLst>
              <a:ahLst/>
              <a:cxnLst>
                <a:cxn ang="0">
                  <a:pos x="T0" y="T1"/>
                </a:cxn>
                <a:cxn ang="0">
                  <a:pos x="T2" y="T3"/>
                </a:cxn>
                <a:cxn ang="0">
                  <a:pos x="T4" y="T5"/>
                </a:cxn>
                <a:cxn ang="0">
                  <a:pos x="T6" y="T7"/>
                </a:cxn>
                <a:cxn ang="0">
                  <a:pos x="T8" y="T9"/>
                </a:cxn>
              </a:cxnLst>
              <a:rect l="0" t="0" r="r" b="b"/>
              <a:pathLst>
                <a:path w="180" h="448">
                  <a:moveTo>
                    <a:pt x="170" y="0"/>
                  </a:moveTo>
                  <a:lnTo>
                    <a:pt x="0" y="429"/>
                  </a:lnTo>
                  <a:lnTo>
                    <a:pt x="31" y="448"/>
                  </a:lnTo>
                  <a:lnTo>
                    <a:pt x="180" y="5"/>
                  </a:lnTo>
                  <a:lnTo>
                    <a:pt x="17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2" name="Freeform 385"/>
            <p:cNvSpPr>
              <a:spLocks/>
            </p:cNvSpPr>
            <p:nvPr/>
          </p:nvSpPr>
          <p:spPr bwMode="auto">
            <a:xfrm>
              <a:off x="1701" y="2216"/>
              <a:ext cx="206" cy="443"/>
            </a:xfrm>
            <a:custGeom>
              <a:avLst/>
              <a:gdLst>
                <a:gd name="T0" fmla="*/ 196 w 206"/>
                <a:gd name="T1" fmla="*/ 0 h 443"/>
                <a:gd name="T2" fmla="*/ 0 w 206"/>
                <a:gd name="T3" fmla="*/ 443 h 443"/>
                <a:gd name="T4" fmla="*/ 33 w 206"/>
                <a:gd name="T5" fmla="*/ 441 h 443"/>
                <a:gd name="T6" fmla="*/ 206 w 206"/>
                <a:gd name="T7" fmla="*/ 2 h 443"/>
                <a:gd name="T8" fmla="*/ 196 w 206"/>
                <a:gd name="T9" fmla="*/ 0 h 443"/>
              </a:gdLst>
              <a:ahLst/>
              <a:cxnLst>
                <a:cxn ang="0">
                  <a:pos x="T0" y="T1"/>
                </a:cxn>
                <a:cxn ang="0">
                  <a:pos x="T2" y="T3"/>
                </a:cxn>
                <a:cxn ang="0">
                  <a:pos x="T4" y="T5"/>
                </a:cxn>
                <a:cxn ang="0">
                  <a:pos x="T6" y="T7"/>
                </a:cxn>
                <a:cxn ang="0">
                  <a:pos x="T8" y="T9"/>
                </a:cxn>
              </a:cxnLst>
              <a:rect l="0" t="0" r="r" b="b"/>
              <a:pathLst>
                <a:path w="206" h="443">
                  <a:moveTo>
                    <a:pt x="196" y="0"/>
                  </a:moveTo>
                  <a:lnTo>
                    <a:pt x="0" y="443"/>
                  </a:lnTo>
                  <a:lnTo>
                    <a:pt x="33" y="441"/>
                  </a:lnTo>
                  <a:lnTo>
                    <a:pt x="206" y="2"/>
                  </a:lnTo>
                  <a:lnTo>
                    <a:pt x="196"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3" name="Freeform 386"/>
            <p:cNvSpPr>
              <a:spLocks/>
            </p:cNvSpPr>
            <p:nvPr/>
          </p:nvSpPr>
          <p:spPr bwMode="auto">
            <a:xfrm>
              <a:off x="1859" y="2232"/>
              <a:ext cx="123" cy="439"/>
            </a:xfrm>
            <a:custGeom>
              <a:avLst/>
              <a:gdLst>
                <a:gd name="T0" fmla="*/ 109 w 123"/>
                <a:gd name="T1" fmla="*/ 5 h 439"/>
                <a:gd name="T2" fmla="*/ 0 w 123"/>
                <a:gd name="T3" fmla="*/ 439 h 439"/>
                <a:gd name="T4" fmla="*/ 33 w 123"/>
                <a:gd name="T5" fmla="*/ 429 h 439"/>
                <a:gd name="T6" fmla="*/ 123 w 123"/>
                <a:gd name="T7" fmla="*/ 0 h 439"/>
                <a:gd name="T8" fmla="*/ 109 w 123"/>
                <a:gd name="T9" fmla="*/ 5 h 439"/>
              </a:gdLst>
              <a:ahLst/>
              <a:cxnLst>
                <a:cxn ang="0">
                  <a:pos x="T0" y="T1"/>
                </a:cxn>
                <a:cxn ang="0">
                  <a:pos x="T2" y="T3"/>
                </a:cxn>
                <a:cxn ang="0">
                  <a:pos x="T4" y="T5"/>
                </a:cxn>
                <a:cxn ang="0">
                  <a:pos x="T6" y="T7"/>
                </a:cxn>
                <a:cxn ang="0">
                  <a:pos x="T8" y="T9"/>
                </a:cxn>
              </a:cxnLst>
              <a:rect l="0" t="0" r="r" b="b"/>
              <a:pathLst>
                <a:path w="123" h="439">
                  <a:moveTo>
                    <a:pt x="109" y="5"/>
                  </a:moveTo>
                  <a:lnTo>
                    <a:pt x="0" y="439"/>
                  </a:lnTo>
                  <a:lnTo>
                    <a:pt x="33" y="429"/>
                  </a:lnTo>
                  <a:lnTo>
                    <a:pt x="123" y="0"/>
                  </a:lnTo>
                  <a:lnTo>
                    <a:pt x="109" y="5"/>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4" name="Freeform 387"/>
            <p:cNvSpPr>
              <a:spLocks/>
            </p:cNvSpPr>
            <p:nvPr/>
          </p:nvSpPr>
          <p:spPr bwMode="auto">
            <a:xfrm>
              <a:off x="1559" y="2676"/>
              <a:ext cx="2611" cy="391"/>
            </a:xfrm>
            <a:custGeom>
              <a:avLst/>
              <a:gdLst>
                <a:gd name="T0" fmla="*/ 101 w 1103"/>
                <a:gd name="T1" fmla="*/ 35 h 165"/>
                <a:gd name="T2" fmla="*/ 1093 w 1103"/>
                <a:gd name="T3" fmla="*/ 32 h 165"/>
                <a:gd name="T4" fmla="*/ 1103 w 1103"/>
                <a:gd name="T5" fmla="*/ 0 h 165"/>
                <a:gd name="T6" fmla="*/ 69 w 1103"/>
                <a:gd name="T7" fmla="*/ 7 h 165"/>
                <a:gd name="T8" fmla="*/ 1 w 1103"/>
                <a:gd name="T9" fmla="*/ 105 h 165"/>
                <a:gd name="T10" fmla="*/ 27 w 1103"/>
                <a:gd name="T11" fmla="*/ 160 h 165"/>
                <a:gd name="T12" fmla="*/ 39 w 1103"/>
                <a:gd name="T13" fmla="*/ 165 h 165"/>
                <a:gd name="T14" fmla="*/ 101 w 1103"/>
                <a:gd name="T15" fmla="*/ 3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3" h="165">
                  <a:moveTo>
                    <a:pt x="101" y="35"/>
                  </a:moveTo>
                  <a:cubicBezTo>
                    <a:pt x="194" y="25"/>
                    <a:pt x="976" y="32"/>
                    <a:pt x="1093" y="32"/>
                  </a:cubicBezTo>
                  <a:cubicBezTo>
                    <a:pt x="1098" y="13"/>
                    <a:pt x="1103" y="0"/>
                    <a:pt x="1103" y="0"/>
                  </a:cubicBezTo>
                  <a:cubicBezTo>
                    <a:pt x="1103" y="0"/>
                    <a:pt x="113" y="0"/>
                    <a:pt x="69" y="7"/>
                  </a:cubicBezTo>
                  <a:cubicBezTo>
                    <a:pt x="25" y="14"/>
                    <a:pt x="1" y="56"/>
                    <a:pt x="1" y="105"/>
                  </a:cubicBezTo>
                  <a:cubicBezTo>
                    <a:pt x="1" y="128"/>
                    <a:pt x="13" y="147"/>
                    <a:pt x="27" y="160"/>
                  </a:cubicBezTo>
                  <a:cubicBezTo>
                    <a:pt x="31" y="162"/>
                    <a:pt x="35" y="163"/>
                    <a:pt x="39" y="165"/>
                  </a:cubicBezTo>
                  <a:cubicBezTo>
                    <a:pt x="39" y="165"/>
                    <a:pt x="0" y="46"/>
                    <a:pt x="101" y="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5" name="Freeform 388"/>
            <p:cNvSpPr>
              <a:spLocks/>
            </p:cNvSpPr>
            <p:nvPr/>
          </p:nvSpPr>
          <p:spPr bwMode="auto">
            <a:xfrm>
              <a:off x="1599" y="2825"/>
              <a:ext cx="69" cy="7"/>
            </a:xfrm>
            <a:custGeom>
              <a:avLst/>
              <a:gdLst>
                <a:gd name="T0" fmla="*/ 27 w 29"/>
                <a:gd name="T1" fmla="*/ 3 h 3"/>
                <a:gd name="T2" fmla="*/ 29 w 29"/>
                <a:gd name="T3" fmla="*/ 0 h 3"/>
                <a:gd name="T4" fmla="*/ 1 w 29"/>
                <a:gd name="T5" fmla="*/ 0 h 3"/>
                <a:gd name="T6" fmla="*/ 0 w 29"/>
                <a:gd name="T7" fmla="*/ 3 h 3"/>
                <a:gd name="T8" fmla="*/ 27 w 29"/>
                <a:gd name="T9" fmla="*/ 3 h 3"/>
              </a:gdLst>
              <a:ahLst/>
              <a:cxnLst>
                <a:cxn ang="0">
                  <a:pos x="T0" y="T1"/>
                </a:cxn>
                <a:cxn ang="0">
                  <a:pos x="T2" y="T3"/>
                </a:cxn>
                <a:cxn ang="0">
                  <a:pos x="T4" y="T5"/>
                </a:cxn>
                <a:cxn ang="0">
                  <a:pos x="T6" y="T7"/>
                </a:cxn>
                <a:cxn ang="0">
                  <a:pos x="T8" y="T9"/>
                </a:cxn>
              </a:cxnLst>
              <a:rect l="0" t="0" r="r" b="b"/>
              <a:pathLst>
                <a:path w="29" h="3">
                  <a:moveTo>
                    <a:pt x="27" y="3"/>
                  </a:moveTo>
                  <a:cubicBezTo>
                    <a:pt x="29" y="1"/>
                    <a:pt x="27" y="2"/>
                    <a:pt x="29" y="0"/>
                  </a:cubicBezTo>
                  <a:cubicBezTo>
                    <a:pt x="1" y="0"/>
                    <a:pt x="1" y="0"/>
                    <a:pt x="1" y="0"/>
                  </a:cubicBezTo>
                  <a:cubicBezTo>
                    <a:pt x="0" y="2"/>
                    <a:pt x="0" y="1"/>
                    <a:pt x="0" y="3"/>
                  </a:cubicBezTo>
                  <a:lnTo>
                    <a:pt x="27"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6" name="Freeform 389"/>
            <p:cNvSpPr>
              <a:spLocks/>
            </p:cNvSpPr>
            <p:nvPr/>
          </p:nvSpPr>
          <p:spPr bwMode="auto">
            <a:xfrm>
              <a:off x="1623" y="2777"/>
              <a:ext cx="101" cy="8"/>
            </a:xfrm>
            <a:custGeom>
              <a:avLst/>
              <a:gdLst>
                <a:gd name="T0" fmla="*/ 37 w 43"/>
                <a:gd name="T1" fmla="*/ 3 h 3"/>
                <a:gd name="T2" fmla="*/ 43 w 43"/>
                <a:gd name="T3" fmla="*/ 0 h 3"/>
                <a:gd name="T4" fmla="*/ 4 w 43"/>
                <a:gd name="T5" fmla="*/ 0 h 3"/>
                <a:gd name="T6" fmla="*/ 0 w 43"/>
                <a:gd name="T7" fmla="*/ 3 h 3"/>
                <a:gd name="T8" fmla="*/ 37 w 43"/>
                <a:gd name="T9" fmla="*/ 3 h 3"/>
              </a:gdLst>
              <a:ahLst/>
              <a:cxnLst>
                <a:cxn ang="0">
                  <a:pos x="T0" y="T1"/>
                </a:cxn>
                <a:cxn ang="0">
                  <a:pos x="T2" y="T3"/>
                </a:cxn>
                <a:cxn ang="0">
                  <a:pos x="T4" y="T5"/>
                </a:cxn>
                <a:cxn ang="0">
                  <a:pos x="T6" y="T7"/>
                </a:cxn>
                <a:cxn ang="0">
                  <a:pos x="T8" y="T9"/>
                </a:cxn>
              </a:cxnLst>
              <a:rect l="0" t="0" r="r" b="b"/>
              <a:pathLst>
                <a:path w="43" h="3">
                  <a:moveTo>
                    <a:pt x="37" y="3"/>
                  </a:moveTo>
                  <a:cubicBezTo>
                    <a:pt x="40" y="3"/>
                    <a:pt x="39" y="3"/>
                    <a:pt x="43" y="0"/>
                  </a:cubicBezTo>
                  <a:cubicBezTo>
                    <a:pt x="4" y="0"/>
                    <a:pt x="4" y="0"/>
                    <a:pt x="4" y="0"/>
                  </a:cubicBezTo>
                  <a:cubicBezTo>
                    <a:pt x="3" y="0"/>
                    <a:pt x="1" y="2"/>
                    <a:pt x="0" y="3"/>
                  </a:cubicBezTo>
                  <a:lnTo>
                    <a:pt x="37"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7" name="Freeform 390"/>
            <p:cNvSpPr>
              <a:spLocks/>
            </p:cNvSpPr>
            <p:nvPr/>
          </p:nvSpPr>
          <p:spPr bwMode="auto">
            <a:xfrm>
              <a:off x="1592" y="2969"/>
              <a:ext cx="42" cy="10"/>
            </a:xfrm>
            <a:custGeom>
              <a:avLst/>
              <a:gdLst>
                <a:gd name="T0" fmla="*/ 2 w 18"/>
                <a:gd name="T1" fmla="*/ 4 h 4"/>
                <a:gd name="T2" fmla="*/ 18 w 18"/>
                <a:gd name="T3" fmla="*/ 4 h 4"/>
                <a:gd name="T4" fmla="*/ 18 w 18"/>
                <a:gd name="T5" fmla="*/ 0 h 4"/>
                <a:gd name="T6" fmla="*/ 0 w 18"/>
                <a:gd name="T7" fmla="*/ 0 h 4"/>
                <a:gd name="T8" fmla="*/ 2 w 18"/>
                <a:gd name="T9" fmla="*/ 4 h 4"/>
              </a:gdLst>
              <a:ahLst/>
              <a:cxnLst>
                <a:cxn ang="0">
                  <a:pos x="T0" y="T1"/>
                </a:cxn>
                <a:cxn ang="0">
                  <a:pos x="T2" y="T3"/>
                </a:cxn>
                <a:cxn ang="0">
                  <a:pos x="T4" y="T5"/>
                </a:cxn>
                <a:cxn ang="0">
                  <a:pos x="T6" y="T7"/>
                </a:cxn>
                <a:cxn ang="0">
                  <a:pos x="T8" y="T9"/>
                </a:cxn>
              </a:cxnLst>
              <a:rect l="0" t="0" r="r" b="b"/>
              <a:pathLst>
                <a:path w="18" h="4">
                  <a:moveTo>
                    <a:pt x="2" y="4"/>
                  </a:moveTo>
                  <a:cubicBezTo>
                    <a:pt x="18" y="4"/>
                    <a:pt x="18" y="4"/>
                    <a:pt x="18" y="4"/>
                  </a:cubicBezTo>
                  <a:cubicBezTo>
                    <a:pt x="18" y="1"/>
                    <a:pt x="18" y="2"/>
                    <a:pt x="18" y="0"/>
                  </a:cubicBezTo>
                  <a:cubicBezTo>
                    <a:pt x="0" y="0"/>
                    <a:pt x="0" y="0"/>
                    <a:pt x="0" y="0"/>
                  </a:cubicBezTo>
                  <a:cubicBezTo>
                    <a:pt x="0" y="2"/>
                    <a:pt x="1" y="1"/>
                    <a:pt x="2" y="4"/>
                  </a:cubicBez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8" name="Freeform 391"/>
            <p:cNvSpPr>
              <a:spLocks/>
            </p:cNvSpPr>
            <p:nvPr/>
          </p:nvSpPr>
          <p:spPr bwMode="auto">
            <a:xfrm>
              <a:off x="1608" y="3017"/>
              <a:ext cx="33" cy="9"/>
            </a:xfrm>
            <a:custGeom>
              <a:avLst/>
              <a:gdLst>
                <a:gd name="T0" fmla="*/ 14 w 14"/>
                <a:gd name="T1" fmla="*/ 4 h 4"/>
                <a:gd name="T2" fmla="*/ 12 w 14"/>
                <a:gd name="T3" fmla="*/ 0 h 4"/>
                <a:gd name="T4" fmla="*/ 0 w 14"/>
                <a:gd name="T5" fmla="*/ 0 h 4"/>
                <a:gd name="T6" fmla="*/ 4 w 14"/>
                <a:gd name="T7" fmla="*/ 4 h 4"/>
                <a:gd name="T8" fmla="*/ 14 w 14"/>
                <a:gd name="T9" fmla="*/ 4 h 4"/>
              </a:gdLst>
              <a:ahLst/>
              <a:cxnLst>
                <a:cxn ang="0">
                  <a:pos x="T0" y="T1"/>
                </a:cxn>
                <a:cxn ang="0">
                  <a:pos x="T2" y="T3"/>
                </a:cxn>
                <a:cxn ang="0">
                  <a:pos x="T4" y="T5"/>
                </a:cxn>
                <a:cxn ang="0">
                  <a:pos x="T6" y="T7"/>
                </a:cxn>
                <a:cxn ang="0">
                  <a:pos x="T8" y="T9"/>
                </a:cxn>
              </a:cxnLst>
              <a:rect l="0" t="0" r="r" b="b"/>
              <a:pathLst>
                <a:path w="14" h="4">
                  <a:moveTo>
                    <a:pt x="14" y="4"/>
                  </a:moveTo>
                  <a:cubicBezTo>
                    <a:pt x="13" y="2"/>
                    <a:pt x="13" y="2"/>
                    <a:pt x="12" y="0"/>
                  </a:cubicBezTo>
                  <a:cubicBezTo>
                    <a:pt x="0" y="0"/>
                    <a:pt x="0" y="0"/>
                    <a:pt x="0" y="0"/>
                  </a:cubicBezTo>
                  <a:cubicBezTo>
                    <a:pt x="2" y="2"/>
                    <a:pt x="2" y="2"/>
                    <a:pt x="4" y="4"/>
                  </a:cubicBezTo>
                  <a:lnTo>
                    <a:pt x="14" y="4"/>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69" name="Freeform 392"/>
            <p:cNvSpPr>
              <a:spLocks/>
            </p:cNvSpPr>
            <p:nvPr/>
          </p:nvSpPr>
          <p:spPr bwMode="auto">
            <a:xfrm>
              <a:off x="1561" y="2922"/>
              <a:ext cx="76" cy="7"/>
            </a:xfrm>
            <a:custGeom>
              <a:avLst/>
              <a:gdLst>
                <a:gd name="T0" fmla="*/ 31 w 32"/>
                <a:gd name="T1" fmla="*/ 3 h 3"/>
                <a:gd name="T2" fmla="*/ 32 w 32"/>
                <a:gd name="T3" fmla="*/ 0 h 3"/>
                <a:gd name="T4" fmla="*/ 0 w 32"/>
                <a:gd name="T5" fmla="*/ 0 h 3"/>
                <a:gd name="T6" fmla="*/ 0 w 32"/>
                <a:gd name="T7" fmla="*/ 1 h 3"/>
                <a:gd name="T8" fmla="*/ 0 w 32"/>
                <a:gd name="T9" fmla="*/ 3 h 3"/>
                <a:gd name="T10" fmla="*/ 31 w 32"/>
                <a:gd name="T11" fmla="*/ 3 h 3"/>
              </a:gdLst>
              <a:ahLst/>
              <a:cxnLst>
                <a:cxn ang="0">
                  <a:pos x="T0" y="T1"/>
                </a:cxn>
                <a:cxn ang="0">
                  <a:pos x="T2" y="T3"/>
                </a:cxn>
                <a:cxn ang="0">
                  <a:pos x="T4" y="T5"/>
                </a:cxn>
                <a:cxn ang="0">
                  <a:pos x="T6" y="T7"/>
                </a:cxn>
                <a:cxn ang="0">
                  <a:pos x="T8" y="T9"/>
                </a:cxn>
                <a:cxn ang="0">
                  <a:pos x="T10" y="T11"/>
                </a:cxn>
              </a:cxnLst>
              <a:rect l="0" t="0" r="r" b="b"/>
              <a:pathLst>
                <a:path w="32" h="3">
                  <a:moveTo>
                    <a:pt x="31" y="3"/>
                  </a:moveTo>
                  <a:cubicBezTo>
                    <a:pt x="32" y="1"/>
                    <a:pt x="32" y="2"/>
                    <a:pt x="32" y="0"/>
                  </a:cubicBezTo>
                  <a:cubicBezTo>
                    <a:pt x="0" y="0"/>
                    <a:pt x="0" y="0"/>
                    <a:pt x="0" y="0"/>
                  </a:cubicBezTo>
                  <a:cubicBezTo>
                    <a:pt x="0" y="2"/>
                    <a:pt x="0" y="0"/>
                    <a:pt x="0" y="1"/>
                  </a:cubicBezTo>
                  <a:cubicBezTo>
                    <a:pt x="0" y="2"/>
                    <a:pt x="0" y="3"/>
                    <a:pt x="0" y="3"/>
                  </a:cubicBezTo>
                  <a:lnTo>
                    <a:pt x="31"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pic>
          <p:nvPicPr>
            <p:cNvPr id="270" name="Picture 3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 y="3048"/>
              <a:ext cx="36"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 name="Freeform 394"/>
            <p:cNvSpPr>
              <a:spLocks/>
            </p:cNvSpPr>
            <p:nvPr/>
          </p:nvSpPr>
          <p:spPr bwMode="auto">
            <a:xfrm>
              <a:off x="1563" y="2875"/>
              <a:ext cx="83" cy="7"/>
            </a:xfrm>
            <a:custGeom>
              <a:avLst/>
              <a:gdLst>
                <a:gd name="T0" fmla="*/ 33 w 35"/>
                <a:gd name="T1" fmla="*/ 3 h 3"/>
                <a:gd name="T2" fmla="*/ 35 w 35"/>
                <a:gd name="T3" fmla="*/ 0 h 3"/>
                <a:gd name="T4" fmla="*/ 2 w 35"/>
                <a:gd name="T5" fmla="*/ 0 h 3"/>
                <a:gd name="T6" fmla="*/ 0 w 35"/>
                <a:gd name="T7" fmla="*/ 3 h 3"/>
                <a:gd name="T8" fmla="*/ 33 w 35"/>
                <a:gd name="T9" fmla="*/ 3 h 3"/>
              </a:gdLst>
              <a:ahLst/>
              <a:cxnLst>
                <a:cxn ang="0">
                  <a:pos x="T0" y="T1"/>
                </a:cxn>
                <a:cxn ang="0">
                  <a:pos x="T2" y="T3"/>
                </a:cxn>
                <a:cxn ang="0">
                  <a:pos x="T4" y="T5"/>
                </a:cxn>
                <a:cxn ang="0">
                  <a:pos x="T6" y="T7"/>
                </a:cxn>
                <a:cxn ang="0">
                  <a:pos x="T8" y="T9"/>
                </a:cxn>
              </a:cxnLst>
              <a:rect l="0" t="0" r="r" b="b"/>
              <a:pathLst>
                <a:path w="35" h="3">
                  <a:moveTo>
                    <a:pt x="33" y="3"/>
                  </a:moveTo>
                  <a:cubicBezTo>
                    <a:pt x="34" y="1"/>
                    <a:pt x="34" y="2"/>
                    <a:pt x="35" y="0"/>
                  </a:cubicBezTo>
                  <a:cubicBezTo>
                    <a:pt x="2" y="0"/>
                    <a:pt x="2" y="0"/>
                    <a:pt x="2" y="0"/>
                  </a:cubicBezTo>
                  <a:cubicBezTo>
                    <a:pt x="1" y="2"/>
                    <a:pt x="1" y="1"/>
                    <a:pt x="0" y="3"/>
                  </a:cubicBezTo>
                  <a:lnTo>
                    <a:pt x="33"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72" name="Freeform 395"/>
            <p:cNvSpPr>
              <a:spLocks/>
            </p:cNvSpPr>
            <p:nvPr/>
          </p:nvSpPr>
          <p:spPr bwMode="auto">
            <a:xfrm>
              <a:off x="1509" y="2649"/>
              <a:ext cx="2740" cy="512"/>
            </a:xfrm>
            <a:custGeom>
              <a:avLst/>
              <a:gdLst>
                <a:gd name="T0" fmla="*/ 97 w 1157"/>
                <a:gd name="T1" fmla="*/ 216 h 216"/>
                <a:gd name="T2" fmla="*/ 91 w 1157"/>
                <a:gd name="T3" fmla="*/ 216 h 216"/>
                <a:gd name="T4" fmla="*/ 0 w 1157"/>
                <a:gd name="T5" fmla="*/ 115 h 216"/>
                <a:gd name="T6" fmla="*/ 0 w 1157"/>
                <a:gd name="T7" fmla="*/ 103 h 216"/>
                <a:gd name="T8" fmla="*/ 30 w 1157"/>
                <a:gd name="T9" fmla="*/ 32 h 216"/>
                <a:gd name="T10" fmla="*/ 97 w 1157"/>
                <a:gd name="T11" fmla="*/ 1 h 216"/>
                <a:gd name="T12" fmla="*/ 123 w 1157"/>
                <a:gd name="T13" fmla="*/ 10 h 216"/>
                <a:gd name="T14" fmla="*/ 133 w 1157"/>
                <a:gd name="T15" fmla="*/ 13 h 216"/>
                <a:gd name="T16" fmla="*/ 133 w 1157"/>
                <a:gd name="T17" fmla="*/ 13 h 216"/>
                <a:gd name="T18" fmla="*/ 134 w 1157"/>
                <a:gd name="T19" fmla="*/ 13 h 216"/>
                <a:gd name="T20" fmla="*/ 146 w 1157"/>
                <a:gd name="T21" fmla="*/ 10 h 216"/>
                <a:gd name="T22" fmla="*/ 165 w 1157"/>
                <a:gd name="T23" fmla="*/ 2 h 216"/>
                <a:gd name="T24" fmla="*/ 1155 w 1157"/>
                <a:gd name="T25" fmla="*/ 3 h 216"/>
                <a:gd name="T26" fmla="*/ 1119 w 1157"/>
                <a:gd name="T27" fmla="*/ 25 h 216"/>
                <a:gd name="T28" fmla="*/ 164 w 1157"/>
                <a:gd name="T29" fmla="*/ 25 h 216"/>
                <a:gd name="T30" fmla="*/ 150 w 1157"/>
                <a:gd name="T31" fmla="*/ 29 h 216"/>
                <a:gd name="T32" fmla="*/ 133 w 1157"/>
                <a:gd name="T33" fmla="*/ 33 h 216"/>
                <a:gd name="T34" fmla="*/ 116 w 1157"/>
                <a:gd name="T35" fmla="*/ 29 h 216"/>
                <a:gd name="T36" fmla="*/ 98 w 1157"/>
                <a:gd name="T37" fmla="*/ 25 h 216"/>
                <a:gd name="T38" fmla="*/ 98 w 1157"/>
                <a:gd name="T39" fmla="*/ 25 h 216"/>
                <a:gd name="T40" fmla="*/ 98 w 1157"/>
                <a:gd name="T41" fmla="*/ 25 h 216"/>
                <a:gd name="T42" fmla="*/ 58 w 1157"/>
                <a:gd name="T43" fmla="*/ 47 h 216"/>
                <a:gd name="T44" fmla="*/ 33 w 1157"/>
                <a:gd name="T45" fmla="*/ 103 h 216"/>
                <a:gd name="T46" fmla="*/ 33 w 1157"/>
                <a:gd name="T47" fmla="*/ 115 h 216"/>
                <a:gd name="T48" fmla="*/ 100 w 1157"/>
                <a:gd name="T49" fmla="*/ 193 h 216"/>
                <a:gd name="T50" fmla="*/ 120 w 1157"/>
                <a:gd name="T51" fmla="*/ 190 h 216"/>
                <a:gd name="T52" fmla="*/ 135 w 1157"/>
                <a:gd name="T53" fmla="*/ 186 h 216"/>
                <a:gd name="T54" fmla="*/ 151 w 1157"/>
                <a:gd name="T55" fmla="*/ 191 h 216"/>
                <a:gd name="T56" fmla="*/ 158 w 1157"/>
                <a:gd name="T57" fmla="*/ 193 h 216"/>
                <a:gd name="T58" fmla="*/ 1114 w 1157"/>
                <a:gd name="T59" fmla="*/ 192 h 216"/>
                <a:gd name="T60" fmla="*/ 1157 w 1157"/>
                <a:gd name="T61" fmla="*/ 216 h 216"/>
                <a:gd name="T62" fmla="*/ 158 w 1157"/>
                <a:gd name="T63" fmla="*/ 216 h 216"/>
                <a:gd name="T64" fmla="*/ 142 w 1157"/>
                <a:gd name="T65" fmla="*/ 208 h 216"/>
                <a:gd name="T66" fmla="*/ 134 w 1157"/>
                <a:gd name="T67" fmla="*/ 206 h 216"/>
                <a:gd name="T68" fmla="*/ 126 w 1157"/>
                <a:gd name="T69" fmla="*/ 207 h 216"/>
                <a:gd name="T70" fmla="*/ 97 w 1157"/>
                <a:gd name="T7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216">
                  <a:moveTo>
                    <a:pt x="97" y="216"/>
                  </a:moveTo>
                  <a:cubicBezTo>
                    <a:pt x="95" y="216"/>
                    <a:pt x="93" y="216"/>
                    <a:pt x="91" y="216"/>
                  </a:cubicBezTo>
                  <a:cubicBezTo>
                    <a:pt x="54" y="215"/>
                    <a:pt x="0" y="165"/>
                    <a:pt x="0" y="115"/>
                  </a:cubicBezTo>
                  <a:cubicBezTo>
                    <a:pt x="0" y="103"/>
                    <a:pt x="0" y="103"/>
                    <a:pt x="0" y="103"/>
                  </a:cubicBezTo>
                  <a:cubicBezTo>
                    <a:pt x="0" y="71"/>
                    <a:pt x="19" y="43"/>
                    <a:pt x="30" y="32"/>
                  </a:cubicBezTo>
                  <a:cubicBezTo>
                    <a:pt x="46" y="16"/>
                    <a:pt x="82" y="1"/>
                    <a:pt x="97" y="1"/>
                  </a:cubicBezTo>
                  <a:cubicBezTo>
                    <a:pt x="111" y="0"/>
                    <a:pt x="118" y="7"/>
                    <a:pt x="123" y="10"/>
                  </a:cubicBezTo>
                  <a:cubicBezTo>
                    <a:pt x="126" y="11"/>
                    <a:pt x="129" y="13"/>
                    <a:pt x="133" y="13"/>
                  </a:cubicBezTo>
                  <a:cubicBezTo>
                    <a:pt x="133" y="13"/>
                    <a:pt x="133" y="13"/>
                    <a:pt x="133" y="13"/>
                  </a:cubicBezTo>
                  <a:cubicBezTo>
                    <a:pt x="134" y="13"/>
                    <a:pt x="134" y="13"/>
                    <a:pt x="134" y="13"/>
                  </a:cubicBezTo>
                  <a:cubicBezTo>
                    <a:pt x="137" y="13"/>
                    <a:pt x="142" y="12"/>
                    <a:pt x="146" y="10"/>
                  </a:cubicBezTo>
                  <a:cubicBezTo>
                    <a:pt x="152" y="8"/>
                    <a:pt x="153" y="1"/>
                    <a:pt x="165" y="2"/>
                  </a:cubicBezTo>
                  <a:cubicBezTo>
                    <a:pt x="175" y="2"/>
                    <a:pt x="997" y="4"/>
                    <a:pt x="1155" y="3"/>
                  </a:cubicBezTo>
                  <a:cubicBezTo>
                    <a:pt x="1155" y="3"/>
                    <a:pt x="1152" y="26"/>
                    <a:pt x="1119" y="25"/>
                  </a:cubicBezTo>
                  <a:cubicBezTo>
                    <a:pt x="1008" y="24"/>
                    <a:pt x="174" y="26"/>
                    <a:pt x="164" y="25"/>
                  </a:cubicBezTo>
                  <a:cubicBezTo>
                    <a:pt x="159" y="25"/>
                    <a:pt x="155" y="27"/>
                    <a:pt x="150" y="29"/>
                  </a:cubicBezTo>
                  <a:cubicBezTo>
                    <a:pt x="145" y="31"/>
                    <a:pt x="140" y="34"/>
                    <a:pt x="133" y="33"/>
                  </a:cubicBezTo>
                  <a:cubicBezTo>
                    <a:pt x="125" y="33"/>
                    <a:pt x="120" y="31"/>
                    <a:pt x="116" y="29"/>
                  </a:cubicBezTo>
                  <a:cubicBezTo>
                    <a:pt x="112" y="27"/>
                    <a:pt x="109" y="25"/>
                    <a:pt x="98" y="25"/>
                  </a:cubicBezTo>
                  <a:cubicBezTo>
                    <a:pt x="98" y="25"/>
                    <a:pt x="98" y="25"/>
                    <a:pt x="98" y="25"/>
                  </a:cubicBezTo>
                  <a:cubicBezTo>
                    <a:pt x="98" y="25"/>
                    <a:pt x="98" y="25"/>
                    <a:pt x="98" y="25"/>
                  </a:cubicBezTo>
                  <a:cubicBezTo>
                    <a:pt x="87" y="25"/>
                    <a:pt x="71" y="34"/>
                    <a:pt x="58" y="47"/>
                  </a:cubicBezTo>
                  <a:cubicBezTo>
                    <a:pt x="42" y="63"/>
                    <a:pt x="33" y="83"/>
                    <a:pt x="33" y="103"/>
                  </a:cubicBezTo>
                  <a:cubicBezTo>
                    <a:pt x="33" y="115"/>
                    <a:pt x="33" y="115"/>
                    <a:pt x="33" y="115"/>
                  </a:cubicBezTo>
                  <a:cubicBezTo>
                    <a:pt x="33" y="158"/>
                    <a:pt x="73" y="191"/>
                    <a:pt x="100" y="193"/>
                  </a:cubicBezTo>
                  <a:cubicBezTo>
                    <a:pt x="113" y="193"/>
                    <a:pt x="116" y="191"/>
                    <a:pt x="120" y="190"/>
                  </a:cubicBezTo>
                  <a:cubicBezTo>
                    <a:pt x="123" y="188"/>
                    <a:pt x="127" y="186"/>
                    <a:pt x="135" y="186"/>
                  </a:cubicBezTo>
                  <a:cubicBezTo>
                    <a:pt x="144" y="187"/>
                    <a:pt x="148" y="189"/>
                    <a:pt x="151" y="191"/>
                  </a:cubicBezTo>
                  <a:cubicBezTo>
                    <a:pt x="153" y="192"/>
                    <a:pt x="154" y="193"/>
                    <a:pt x="158" y="193"/>
                  </a:cubicBezTo>
                  <a:cubicBezTo>
                    <a:pt x="168" y="192"/>
                    <a:pt x="999" y="194"/>
                    <a:pt x="1114" y="192"/>
                  </a:cubicBezTo>
                  <a:cubicBezTo>
                    <a:pt x="1152" y="192"/>
                    <a:pt x="1157" y="216"/>
                    <a:pt x="1157" y="216"/>
                  </a:cubicBezTo>
                  <a:cubicBezTo>
                    <a:pt x="1153" y="216"/>
                    <a:pt x="171" y="216"/>
                    <a:pt x="158" y="216"/>
                  </a:cubicBezTo>
                  <a:cubicBezTo>
                    <a:pt x="151" y="216"/>
                    <a:pt x="146" y="210"/>
                    <a:pt x="142" y="208"/>
                  </a:cubicBezTo>
                  <a:cubicBezTo>
                    <a:pt x="140" y="207"/>
                    <a:pt x="139" y="206"/>
                    <a:pt x="134" y="206"/>
                  </a:cubicBezTo>
                  <a:cubicBezTo>
                    <a:pt x="130" y="206"/>
                    <a:pt x="128" y="206"/>
                    <a:pt x="126" y="207"/>
                  </a:cubicBezTo>
                  <a:cubicBezTo>
                    <a:pt x="121" y="210"/>
                    <a:pt x="108" y="216"/>
                    <a:pt x="97" y="216"/>
                  </a:cubicBezTo>
                  <a:close/>
                </a:path>
              </a:pathLst>
            </a:custGeom>
            <a:gradFill>
              <a:gsLst>
                <a:gs pos="100000">
                  <a:schemeClr val="accent3"/>
                </a:gs>
                <a:gs pos="0">
                  <a:schemeClr val="accent3">
                    <a:lumMod val="88000"/>
                    <a:lumOff val="12000"/>
                  </a:scheme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73" name="Freeform 396"/>
            <p:cNvSpPr>
              <a:spLocks/>
            </p:cNvSpPr>
            <p:nvPr/>
          </p:nvSpPr>
          <p:spPr bwMode="auto">
            <a:xfrm>
              <a:off x="1885" y="2652"/>
              <a:ext cx="2368" cy="19"/>
            </a:xfrm>
            <a:custGeom>
              <a:avLst/>
              <a:gdLst>
                <a:gd name="T0" fmla="*/ 7 w 1000"/>
                <a:gd name="T1" fmla="*/ 0 h 8"/>
                <a:gd name="T2" fmla="*/ 994 w 1000"/>
                <a:gd name="T3" fmla="*/ 2 h 8"/>
                <a:gd name="T4" fmla="*/ 987 w 1000"/>
                <a:gd name="T5" fmla="*/ 4 h 8"/>
                <a:gd name="T6" fmla="*/ 6 w 1000"/>
                <a:gd name="T7" fmla="*/ 3 h 8"/>
                <a:gd name="T8" fmla="*/ 7 w 1000"/>
                <a:gd name="T9" fmla="*/ 0 h 8"/>
              </a:gdLst>
              <a:ahLst/>
              <a:cxnLst>
                <a:cxn ang="0">
                  <a:pos x="T0" y="T1"/>
                </a:cxn>
                <a:cxn ang="0">
                  <a:pos x="T2" y="T3"/>
                </a:cxn>
                <a:cxn ang="0">
                  <a:pos x="T4" y="T5"/>
                </a:cxn>
                <a:cxn ang="0">
                  <a:pos x="T6" y="T7"/>
                </a:cxn>
                <a:cxn ang="0">
                  <a:pos x="T8" y="T9"/>
                </a:cxn>
              </a:cxnLst>
              <a:rect l="0" t="0" r="r" b="b"/>
              <a:pathLst>
                <a:path w="1000" h="8">
                  <a:moveTo>
                    <a:pt x="7" y="0"/>
                  </a:moveTo>
                  <a:cubicBezTo>
                    <a:pt x="19" y="1"/>
                    <a:pt x="987" y="2"/>
                    <a:pt x="994" y="2"/>
                  </a:cubicBezTo>
                  <a:cubicBezTo>
                    <a:pt x="1000" y="2"/>
                    <a:pt x="994" y="4"/>
                    <a:pt x="987" y="4"/>
                  </a:cubicBezTo>
                  <a:cubicBezTo>
                    <a:pt x="770" y="6"/>
                    <a:pt x="183" y="8"/>
                    <a:pt x="6" y="3"/>
                  </a:cubicBezTo>
                  <a:cubicBezTo>
                    <a:pt x="3" y="1"/>
                    <a:pt x="0" y="1"/>
                    <a:pt x="7" y="0"/>
                  </a:cubicBezTo>
                  <a:close/>
                </a:path>
              </a:pathLst>
            </a:custGeom>
            <a:solidFill>
              <a:srgbClr val="F37A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grpSp>
      <p:grpSp>
        <p:nvGrpSpPr>
          <p:cNvPr id="217" name="green book"/>
          <p:cNvGrpSpPr>
            <a:grpSpLocks noChangeAspect="1"/>
          </p:cNvGrpSpPr>
          <p:nvPr/>
        </p:nvGrpSpPr>
        <p:grpSpPr bwMode="auto">
          <a:xfrm>
            <a:off x="276224" y="4952739"/>
            <a:ext cx="2478945" cy="1401014"/>
            <a:chOff x="126" y="2622"/>
            <a:chExt cx="2509" cy="1418"/>
          </a:xfrm>
        </p:grpSpPr>
        <p:sp>
          <p:nvSpPr>
            <p:cNvPr id="218" name="AutoShape 338"/>
            <p:cNvSpPr>
              <a:spLocks noChangeAspect="1" noChangeArrowheads="1" noTextEdit="1"/>
            </p:cNvSpPr>
            <p:nvPr/>
          </p:nvSpPr>
          <p:spPr bwMode="auto">
            <a:xfrm>
              <a:off x="126" y="2622"/>
              <a:ext cx="2509" cy="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19" name="Freeform 340"/>
            <p:cNvSpPr>
              <a:spLocks/>
            </p:cNvSpPr>
            <p:nvPr/>
          </p:nvSpPr>
          <p:spPr bwMode="auto">
            <a:xfrm>
              <a:off x="2128" y="3408"/>
              <a:ext cx="500" cy="625"/>
            </a:xfrm>
            <a:custGeom>
              <a:avLst/>
              <a:gdLst>
                <a:gd name="T0" fmla="*/ 46 w 211"/>
                <a:gd name="T1" fmla="*/ 227 h 263"/>
                <a:gd name="T2" fmla="*/ 211 w 211"/>
                <a:gd name="T3" fmla="*/ 263 h 263"/>
                <a:gd name="T4" fmla="*/ 87 w 211"/>
                <a:gd name="T5" fmla="*/ 0 h 263"/>
                <a:gd name="T6" fmla="*/ 0 w 211"/>
                <a:gd name="T7" fmla="*/ 0 h 263"/>
                <a:gd name="T8" fmla="*/ 46 w 211"/>
                <a:gd name="T9" fmla="*/ 227 h 263"/>
              </a:gdLst>
              <a:ahLst/>
              <a:cxnLst>
                <a:cxn ang="0">
                  <a:pos x="T0" y="T1"/>
                </a:cxn>
                <a:cxn ang="0">
                  <a:pos x="T2" y="T3"/>
                </a:cxn>
                <a:cxn ang="0">
                  <a:pos x="T4" y="T5"/>
                </a:cxn>
                <a:cxn ang="0">
                  <a:pos x="T6" y="T7"/>
                </a:cxn>
                <a:cxn ang="0">
                  <a:pos x="T8" y="T9"/>
                </a:cxn>
              </a:cxnLst>
              <a:rect l="0" t="0" r="r" b="b"/>
              <a:pathLst>
                <a:path w="211" h="263">
                  <a:moveTo>
                    <a:pt x="46" y="227"/>
                  </a:moveTo>
                  <a:cubicBezTo>
                    <a:pt x="102" y="234"/>
                    <a:pt x="211" y="263"/>
                    <a:pt x="211" y="263"/>
                  </a:cubicBezTo>
                  <a:cubicBezTo>
                    <a:pt x="87" y="0"/>
                    <a:pt x="87" y="0"/>
                    <a:pt x="87" y="0"/>
                  </a:cubicBezTo>
                  <a:cubicBezTo>
                    <a:pt x="0" y="0"/>
                    <a:pt x="0" y="0"/>
                    <a:pt x="0" y="0"/>
                  </a:cubicBezTo>
                  <a:cubicBezTo>
                    <a:pt x="0" y="0"/>
                    <a:pt x="30" y="158"/>
                    <a:pt x="46" y="227"/>
                  </a:cubicBezTo>
                  <a:close/>
                </a:path>
              </a:pathLst>
            </a:custGeom>
            <a:gradFill flip="none" rotWithShape="1">
              <a:gsLst>
                <a:gs pos="100000">
                  <a:schemeClr val="accent1">
                    <a:lumMod val="87000"/>
                  </a:schemeClr>
                </a:gs>
                <a:gs pos="1000">
                  <a:schemeClr val="accent1">
                    <a:lumMod val="50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0" name="Freeform 341"/>
            <p:cNvSpPr>
              <a:spLocks/>
            </p:cNvSpPr>
            <p:nvPr/>
          </p:nvSpPr>
          <p:spPr bwMode="auto">
            <a:xfrm>
              <a:off x="161" y="3266"/>
              <a:ext cx="2396" cy="762"/>
            </a:xfrm>
            <a:custGeom>
              <a:avLst/>
              <a:gdLst>
                <a:gd name="T0" fmla="*/ 990 w 1011"/>
                <a:gd name="T1" fmla="*/ 0 h 321"/>
                <a:gd name="T2" fmla="*/ 1011 w 1011"/>
                <a:gd name="T3" fmla="*/ 319 h 321"/>
                <a:gd name="T4" fmla="*/ 249 w 1011"/>
                <a:gd name="T5" fmla="*/ 319 h 321"/>
                <a:gd name="T6" fmla="*/ 177 w 1011"/>
                <a:gd name="T7" fmla="*/ 292 h 321"/>
                <a:gd name="T8" fmla="*/ 121 w 1011"/>
                <a:gd name="T9" fmla="*/ 316 h 321"/>
                <a:gd name="T10" fmla="*/ 0 w 1011"/>
                <a:gd name="T11" fmla="*/ 180 h 321"/>
                <a:gd name="T12" fmla="*/ 116 w 1011"/>
                <a:gd name="T13" fmla="*/ 12 h 321"/>
                <a:gd name="T14" fmla="*/ 990 w 1011"/>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1" h="321">
                  <a:moveTo>
                    <a:pt x="990" y="0"/>
                  </a:moveTo>
                  <a:cubicBezTo>
                    <a:pt x="990" y="0"/>
                    <a:pt x="903" y="218"/>
                    <a:pt x="1011" y="319"/>
                  </a:cubicBezTo>
                  <a:cubicBezTo>
                    <a:pt x="1011" y="319"/>
                    <a:pt x="495" y="321"/>
                    <a:pt x="249" y="319"/>
                  </a:cubicBezTo>
                  <a:cubicBezTo>
                    <a:pt x="221" y="319"/>
                    <a:pt x="197" y="292"/>
                    <a:pt x="177" y="292"/>
                  </a:cubicBezTo>
                  <a:cubicBezTo>
                    <a:pt x="146" y="292"/>
                    <a:pt x="126" y="317"/>
                    <a:pt x="121" y="316"/>
                  </a:cubicBezTo>
                  <a:cubicBezTo>
                    <a:pt x="89" y="310"/>
                    <a:pt x="0" y="264"/>
                    <a:pt x="0" y="180"/>
                  </a:cubicBezTo>
                  <a:cubicBezTo>
                    <a:pt x="0" y="96"/>
                    <a:pt x="40" y="24"/>
                    <a:pt x="116" y="12"/>
                  </a:cubicBezTo>
                  <a:cubicBezTo>
                    <a:pt x="191" y="1"/>
                    <a:pt x="990" y="0"/>
                    <a:pt x="990" y="0"/>
                  </a:cubicBezTo>
                  <a:close/>
                </a:path>
              </a:pathLst>
            </a:custGeom>
            <a:gradFill>
              <a:gsLst>
                <a:gs pos="100000">
                  <a:srgbClr val="CB9446">
                    <a:lumMod val="65000"/>
                    <a:lumOff val="35000"/>
                  </a:srgbClr>
                </a:gs>
                <a:gs pos="0">
                  <a:srgbClr val="F8DDA2"/>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1" name="Freeform 342"/>
            <p:cNvSpPr>
              <a:spLocks/>
            </p:cNvSpPr>
            <p:nvPr/>
          </p:nvSpPr>
          <p:spPr bwMode="auto">
            <a:xfrm>
              <a:off x="131" y="2624"/>
              <a:ext cx="2502" cy="979"/>
            </a:xfrm>
            <a:custGeom>
              <a:avLst/>
              <a:gdLst>
                <a:gd name="T0" fmla="*/ 936 w 1056"/>
                <a:gd name="T1" fmla="*/ 0 h 412"/>
                <a:gd name="T2" fmla="*/ 334 w 1056"/>
                <a:gd name="T3" fmla="*/ 0 h 412"/>
                <a:gd name="T4" fmla="*/ 310 w 1056"/>
                <a:gd name="T5" fmla="*/ 13 h 412"/>
                <a:gd name="T6" fmla="*/ 294 w 1056"/>
                <a:gd name="T7" fmla="*/ 17 h 412"/>
                <a:gd name="T8" fmla="*/ 293 w 1056"/>
                <a:gd name="T9" fmla="*/ 17 h 412"/>
                <a:gd name="T10" fmla="*/ 293 w 1056"/>
                <a:gd name="T11" fmla="*/ 17 h 412"/>
                <a:gd name="T12" fmla="*/ 280 w 1056"/>
                <a:gd name="T13" fmla="*/ 12 h 412"/>
                <a:gd name="T14" fmla="*/ 248 w 1056"/>
                <a:gd name="T15" fmla="*/ 2 h 412"/>
                <a:gd name="T16" fmla="*/ 183 w 1056"/>
                <a:gd name="T17" fmla="*/ 35 h 412"/>
                <a:gd name="T18" fmla="*/ 166 w 1056"/>
                <a:gd name="T19" fmla="*/ 56 h 412"/>
                <a:gd name="T20" fmla="*/ 151 w 1056"/>
                <a:gd name="T21" fmla="*/ 78 h 412"/>
                <a:gd name="T22" fmla="*/ 55 w 1056"/>
                <a:gd name="T23" fmla="*/ 247 h 412"/>
                <a:gd name="T24" fmla="*/ 0 w 1056"/>
                <a:gd name="T25" fmla="*/ 412 h 412"/>
                <a:gd name="T26" fmla="*/ 159 w 1056"/>
                <a:gd name="T27" fmla="*/ 276 h 412"/>
                <a:gd name="T28" fmla="*/ 1056 w 1056"/>
                <a:gd name="T29" fmla="*/ 257 h 412"/>
                <a:gd name="T30" fmla="*/ 936 w 1056"/>
                <a:gd name="T31"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6" h="412">
                  <a:moveTo>
                    <a:pt x="936" y="0"/>
                  </a:moveTo>
                  <a:cubicBezTo>
                    <a:pt x="733" y="0"/>
                    <a:pt x="347" y="1"/>
                    <a:pt x="334" y="0"/>
                  </a:cubicBezTo>
                  <a:cubicBezTo>
                    <a:pt x="319" y="0"/>
                    <a:pt x="317" y="10"/>
                    <a:pt x="310" y="13"/>
                  </a:cubicBezTo>
                  <a:cubicBezTo>
                    <a:pt x="305" y="16"/>
                    <a:pt x="298" y="17"/>
                    <a:pt x="294" y="17"/>
                  </a:cubicBezTo>
                  <a:cubicBezTo>
                    <a:pt x="293" y="17"/>
                    <a:pt x="293" y="17"/>
                    <a:pt x="293" y="17"/>
                  </a:cubicBezTo>
                  <a:cubicBezTo>
                    <a:pt x="293" y="17"/>
                    <a:pt x="293" y="17"/>
                    <a:pt x="293" y="17"/>
                  </a:cubicBezTo>
                  <a:cubicBezTo>
                    <a:pt x="287" y="17"/>
                    <a:pt x="284" y="15"/>
                    <a:pt x="280" y="12"/>
                  </a:cubicBezTo>
                  <a:cubicBezTo>
                    <a:pt x="274" y="9"/>
                    <a:pt x="266" y="1"/>
                    <a:pt x="248" y="2"/>
                  </a:cubicBezTo>
                  <a:cubicBezTo>
                    <a:pt x="228" y="2"/>
                    <a:pt x="203" y="15"/>
                    <a:pt x="183" y="35"/>
                  </a:cubicBezTo>
                  <a:cubicBezTo>
                    <a:pt x="178" y="40"/>
                    <a:pt x="172" y="47"/>
                    <a:pt x="166" y="56"/>
                  </a:cubicBezTo>
                  <a:cubicBezTo>
                    <a:pt x="160" y="63"/>
                    <a:pt x="155" y="70"/>
                    <a:pt x="151" y="78"/>
                  </a:cubicBezTo>
                  <a:cubicBezTo>
                    <a:pt x="117" y="138"/>
                    <a:pt x="76" y="211"/>
                    <a:pt x="55" y="247"/>
                  </a:cubicBezTo>
                  <a:cubicBezTo>
                    <a:pt x="18" y="314"/>
                    <a:pt x="0" y="363"/>
                    <a:pt x="0" y="412"/>
                  </a:cubicBezTo>
                  <a:cubicBezTo>
                    <a:pt x="0" y="412"/>
                    <a:pt x="58" y="273"/>
                    <a:pt x="159" y="276"/>
                  </a:cubicBezTo>
                  <a:cubicBezTo>
                    <a:pt x="261" y="279"/>
                    <a:pt x="1056" y="257"/>
                    <a:pt x="1056" y="257"/>
                  </a:cubicBezTo>
                  <a:lnTo>
                    <a:pt x="936" y="0"/>
                  </a:lnTo>
                  <a:close/>
                </a:path>
              </a:pathLst>
            </a:custGeom>
            <a:gradFill>
              <a:gsLst>
                <a:gs pos="100000">
                  <a:schemeClr val="accent1">
                    <a:lumMod val="50000"/>
                  </a:schemeClr>
                </a:gs>
                <a:gs pos="0">
                  <a:schemeClr val="accent1">
                    <a:lumMod val="50000"/>
                  </a:schemeClr>
                </a:gs>
                <a:gs pos="32000">
                  <a:schemeClr val="accent1">
                    <a:lumMod val="75000"/>
                  </a:scheme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2" name="Freeform 343"/>
            <p:cNvSpPr>
              <a:spLocks/>
            </p:cNvSpPr>
            <p:nvPr/>
          </p:nvSpPr>
          <p:spPr bwMode="auto">
            <a:xfrm>
              <a:off x="214" y="3776"/>
              <a:ext cx="2224" cy="10"/>
            </a:xfrm>
            <a:custGeom>
              <a:avLst/>
              <a:gdLst>
                <a:gd name="T0" fmla="*/ 0 w 939"/>
                <a:gd name="T1" fmla="*/ 1 h 4"/>
                <a:gd name="T2" fmla="*/ 1 w 939"/>
                <a:gd name="T3" fmla="*/ 3 h 4"/>
                <a:gd name="T4" fmla="*/ 939 w 939"/>
                <a:gd name="T5" fmla="*/ 3 h 4"/>
                <a:gd name="T6" fmla="*/ 938 w 939"/>
                <a:gd name="T7" fmla="*/ 0 h 4"/>
                <a:gd name="T8" fmla="*/ 0 w 939"/>
                <a:gd name="T9" fmla="*/ 1 h 4"/>
              </a:gdLst>
              <a:ahLst/>
              <a:cxnLst>
                <a:cxn ang="0">
                  <a:pos x="T0" y="T1"/>
                </a:cxn>
                <a:cxn ang="0">
                  <a:pos x="T2" y="T3"/>
                </a:cxn>
                <a:cxn ang="0">
                  <a:pos x="T4" y="T5"/>
                </a:cxn>
                <a:cxn ang="0">
                  <a:pos x="T6" y="T7"/>
                </a:cxn>
                <a:cxn ang="0">
                  <a:pos x="T8" y="T9"/>
                </a:cxn>
              </a:cxnLst>
              <a:rect l="0" t="0" r="r" b="b"/>
              <a:pathLst>
                <a:path w="939" h="4">
                  <a:moveTo>
                    <a:pt x="0" y="1"/>
                  </a:moveTo>
                  <a:cubicBezTo>
                    <a:pt x="1" y="4"/>
                    <a:pt x="0" y="1"/>
                    <a:pt x="1" y="3"/>
                  </a:cubicBezTo>
                  <a:cubicBezTo>
                    <a:pt x="939" y="3"/>
                    <a:pt x="939" y="3"/>
                    <a:pt x="939" y="3"/>
                  </a:cubicBezTo>
                  <a:cubicBezTo>
                    <a:pt x="938" y="1"/>
                    <a:pt x="938" y="2"/>
                    <a:pt x="938" y="0"/>
                  </a:cubicBezTo>
                  <a:lnTo>
                    <a:pt x="0" y="1"/>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3" name="Freeform 344"/>
            <p:cNvSpPr>
              <a:spLocks/>
            </p:cNvSpPr>
            <p:nvPr/>
          </p:nvSpPr>
          <p:spPr bwMode="auto">
            <a:xfrm>
              <a:off x="195" y="3719"/>
              <a:ext cx="2236" cy="7"/>
            </a:xfrm>
            <a:custGeom>
              <a:avLst/>
              <a:gdLst>
                <a:gd name="T0" fmla="*/ 0 w 944"/>
                <a:gd name="T1" fmla="*/ 0 h 3"/>
                <a:gd name="T2" fmla="*/ 1 w 944"/>
                <a:gd name="T3" fmla="*/ 3 h 3"/>
                <a:gd name="T4" fmla="*/ 944 w 944"/>
                <a:gd name="T5" fmla="*/ 3 h 3"/>
                <a:gd name="T6" fmla="*/ 943 w 944"/>
                <a:gd name="T7" fmla="*/ 0 h 3"/>
                <a:gd name="T8" fmla="*/ 0 w 944"/>
                <a:gd name="T9" fmla="*/ 0 h 3"/>
              </a:gdLst>
              <a:ahLst/>
              <a:cxnLst>
                <a:cxn ang="0">
                  <a:pos x="T0" y="T1"/>
                </a:cxn>
                <a:cxn ang="0">
                  <a:pos x="T2" y="T3"/>
                </a:cxn>
                <a:cxn ang="0">
                  <a:pos x="T4" y="T5"/>
                </a:cxn>
                <a:cxn ang="0">
                  <a:pos x="T6" y="T7"/>
                </a:cxn>
                <a:cxn ang="0">
                  <a:pos x="T8" y="T9"/>
                </a:cxn>
              </a:cxnLst>
              <a:rect l="0" t="0" r="r" b="b"/>
              <a:pathLst>
                <a:path w="944" h="3">
                  <a:moveTo>
                    <a:pt x="0" y="0"/>
                  </a:moveTo>
                  <a:cubicBezTo>
                    <a:pt x="0" y="3"/>
                    <a:pt x="1" y="1"/>
                    <a:pt x="1" y="3"/>
                  </a:cubicBezTo>
                  <a:cubicBezTo>
                    <a:pt x="944" y="3"/>
                    <a:pt x="944" y="3"/>
                    <a:pt x="944" y="3"/>
                  </a:cubicBezTo>
                  <a:cubicBezTo>
                    <a:pt x="944" y="1"/>
                    <a:pt x="943" y="2"/>
                    <a:pt x="943" y="0"/>
                  </a:cubicBezTo>
                  <a:lnTo>
                    <a:pt x="0" y="0"/>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4" name="Freeform 345"/>
            <p:cNvSpPr>
              <a:spLocks/>
            </p:cNvSpPr>
            <p:nvPr/>
          </p:nvSpPr>
          <p:spPr bwMode="auto">
            <a:xfrm>
              <a:off x="289" y="3890"/>
              <a:ext cx="2183" cy="10"/>
            </a:xfrm>
            <a:custGeom>
              <a:avLst/>
              <a:gdLst>
                <a:gd name="T0" fmla="*/ 919 w 921"/>
                <a:gd name="T1" fmla="*/ 0 h 4"/>
                <a:gd name="T2" fmla="*/ 0 w 921"/>
                <a:gd name="T3" fmla="*/ 0 h 4"/>
                <a:gd name="T4" fmla="*/ 4 w 921"/>
                <a:gd name="T5" fmla="*/ 4 h 4"/>
                <a:gd name="T6" fmla="*/ 921 w 921"/>
                <a:gd name="T7" fmla="*/ 4 h 4"/>
                <a:gd name="T8" fmla="*/ 919 w 921"/>
                <a:gd name="T9" fmla="*/ 0 h 4"/>
              </a:gdLst>
              <a:ahLst/>
              <a:cxnLst>
                <a:cxn ang="0">
                  <a:pos x="T0" y="T1"/>
                </a:cxn>
                <a:cxn ang="0">
                  <a:pos x="T2" y="T3"/>
                </a:cxn>
                <a:cxn ang="0">
                  <a:pos x="T4" y="T5"/>
                </a:cxn>
                <a:cxn ang="0">
                  <a:pos x="T6" y="T7"/>
                </a:cxn>
                <a:cxn ang="0">
                  <a:pos x="T8" y="T9"/>
                </a:cxn>
              </a:cxnLst>
              <a:rect l="0" t="0" r="r" b="b"/>
              <a:pathLst>
                <a:path w="921" h="4">
                  <a:moveTo>
                    <a:pt x="919" y="0"/>
                  </a:moveTo>
                  <a:cubicBezTo>
                    <a:pt x="0" y="0"/>
                    <a:pt x="0" y="0"/>
                    <a:pt x="0" y="0"/>
                  </a:cubicBezTo>
                  <a:cubicBezTo>
                    <a:pt x="2" y="3"/>
                    <a:pt x="1" y="1"/>
                    <a:pt x="4" y="4"/>
                  </a:cubicBezTo>
                  <a:cubicBezTo>
                    <a:pt x="921" y="4"/>
                    <a:pt x="921" y="4"/>
                    <a:pt x="921" y="4"/>
                  </a:cubicBezTo>
                  <a:cubicBezTo>
                    <a:pt x="920" y="1"/>
                    <a:pt x="920" y="3"/>
                    <a:pt x="919"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5" name="Freeform 346"/>
            <p:cNvSpPr>
              <a:spLocks/>
            </p:cNvSpPr>
            <p:nvPr/>
          </p:nvSpPr>
          <p:spPr bwMode="auto">
            <a:xfrm>
              <a:off x="247" y="3833"/>
              <a:ext cx="2203" cy="10"/>
            </a:xfrm>
            <a:custGeom>
              <a:avLst/>
              <a:gdLst>
                <a:gd name="T0" fmla="*/ 0 w 930"/>
                <a:gd name="T1" fmla="*/ 1 h 4"/>
                <a:gd name="T2" fmla="*/ 2 w 930"/>
                <a:gd name="T3" fmla="*/ 4 h 4"/>
                <a:gd name="T4" fmla="*/ 930 w 930"/>
                <a:gd name="T5" fmla="*/ 4 h 4"/>
                <a:gd name="T6" fmla="*/ 929 w 930"/>
                <a:gd name="T7" fmla="*/ 0 h 4"/>
                <a:gd name="T8" fmla="*/ 0 w 930"/>
                <a:gd name="T9" fmla="*/ 1 h 4"/>
              </a:gdLst>
              <a:ahLst/>
              <a:cxnLst>
                <a:cxn ang="0">
                  <a:pos x="T0" y="T1"/>
                </a:cxn>
                <a:cxn ang="0">
                  <a:pos x="T2" y="T3"/>
                </a:cxn>
                <a:cxn ang="0">
                  <a:pos x="T4" y="T5"/>
                </a:cxn>
                <a:cxn ang="0">
                  <a:pos x="T6" y="T7"/>
                </a:cxn>
                <a:cxn ang="0">
                  <a:pos x="T8" y="T9"/>
                </a:cxn>
              </a:cxnLst>
              <a:rect l="0" t="0" r="r" b="b"/>
              <a:pathLst>
                <a:path w="930" h="4">
                  <a:moveTo>
                    <a:pt x="0" y="1"/>
                  </a:moveTo>
                  <a:cubicBezTo>
                    <a:pt x="1" y="3"/>
                    <a:pt x="0" y="1"/>
                    <a:pt x="2" y="4"/>
                  </a:cubicBezTo>
                  <a:cubicBezTo>
                    <a:pt x="930" y="4"/>
                    <a:pt x="930" y="4"/>
                    <a:pt x="930" y="4"/>
                  </a:cubicBezTo>
                  <a:cubicBezTo>
                    <a:pt x="929" y="1"/>
                    <a:pt x="930" y="3"/>
                    <a:pt x="929" y="0"/>
                  </a:cubicBezTo>
                  <a:lnTo>
                    <a:pt x="0" y="1"/>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6" name="Freeform 347"/>
            <p:cNvSpPr>
              <a:spLocks/>
            </p:cNvSpPr>
            <p:nvPr/>
          </p:nvSpPr>
          <p:spPr bwMode="auto">
            <a:xfrm>
              <a:off x="188" y="3672"/>
              <a:ext cx="2241" cy="7"/>
            </a:xfrm>
            <a:custGeom>
              <a:avLst/>
              <a:gdLst>
                <a:gd name="T0" fmla="*/ 946 w 946"/>
                <a:gd name="T1" fmla="*/ 0 h 3"/>
                <a:gd name="T2" fmla="*/ 1 w 946"/>
                <a:gd name="T3" fmla="*/ 1 h 3"/>
                <a:gd name="T4" fmla="*/ 0 w 946"/>
                <a:gd name="T5" fmla="*/ 3 h 3"/>
                <a:gd name="T6" fmla="*/ 946 w 946"/>
                <a:gd name="T7" fmla="*/ 3 h 3"/>
                <a:gd name="T8" fmla="*/ 946 w 946"/>
                <a:gd name="T9" fmla="*/ 0 h 3"/>
              </a:gdLst>
              <a:ahLst/>
              <a:cxnLst>
                <a:cxn ang="0">
                  <a:pos x="T0" y="T1"/>
                </a:cxn>
                <a:cxn ang="0">
                  <a:pos x="T2" y="T3"/>
                </a:cxn>
                <a:cxn ang="0">
                  <a:pos x="T4" y="T5"/>
                </a:cxn>
                <a:cxn ang="0">
                  <a:pos x="T6" y="T7"/>
                </a:cxn>
                <a:cxn ang="0">
                  <a:pos x="T8" y="T9"/>
                </a:cxn>
              </a:cxnLst>
              <a:rect l="0" t="0" r="r" b="b"/>
              <a:pathLst>
                <a:path w="946" h="3">
                  <a:moveTo>
                    <a:pt x="946" y="0"/>
                  </a:moveTo>
                  <a:cubicBezTo>
                    <a:pt x="1" y="1"/>
                    <a:pt x="1" y="1"/>
                    <a:pt x="1" y="1"/>
                  </a:cubicBezTo>
                  <a:cubicBezTo>
                    <a:pt x="0" y="3"/>
                    <a:pt x="0" y="1"/>
                    <a:pt x="0" y="3"/>
                  </a:cubicBezTo>
                  <a:cubicBezTo>
                    <a:pt x="946" y="3"/>
                    <a:pt x="946" y="3"/>
                    <a:pt x="946" y="3"/>
                  </a:cubicBezTo>
                  <a:cubicBezTo>
                    <a:pt x="946" y="1"/>
                    <a:pt x="946" y="2"/>
                    <a:pt x="946"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7" name="Freeform 348"/>
            <p:cNvSpPr>
              <a:spLocks/>
            </p:cNvSpPr>
            <p:nvPr/>
          </p:nvSpPr>
          <p:spPr bwMode="auto">
            <a:xfrm>
              <a:off x="259" y="3384"/>
              <a:ext cx="2210" cy="8"/>
            </a:xfrm>
            <a:custGeom>
              <a:avLst/>
              <a:gdLst>
                <a:gd name="T0" fmla="*/ 932 w 933"/>
                <a:gd name="T1" fmla="*/ 3 h 3"/>
                <a:gd name="T2" fmla="*/ 932 w 933"/>
                <a:gd name="T3" fmla="*/ 0 h 3"/>
                <a:gd name="T4" fmla="*/ 7 w 933"/>
                <a:gd name="T5" fmla="*/ 0 h 3"/>
                <a:gd name="T6" fmla="*/ 0 w 933"/>
                <a:gd name="T7" fmla="*/ 3 h 3"/>
                <a:gd name="T8" fmla="*/ 932 w 933"/>
                <a:gd name="T9" fmla="*/ 3 h 3"/>
              </a:gdLst>
              <a:ahLst/>
              <a:cxnLst>
                <a:cxn ang="0">
                  <a:pos x="T0" y="T1"/>
                </a:cxn>
                <a:cxn ang="0">
                  <a:pos x="T2" y="T3"/>
                </a:cxn>
                <a:cxn ang="0">
                  <a:pos x="T4" y="T5"/>
                </a:cxn>
                <a:cxn ang="0">
                  <a:pos x="T6" y="T7"/>
                </a:cxn>
                <a:cxn ang="0">
                  <a:pos x="T8" y="T9"/>
                </a:cxn>
              </a:cxnLst>
              <a:rect l="0" t="0" r="r" b="b"/>
              <a:pathLst>
                <a:path w="933" h="3">
                  <a:moveTo>
                    <a:pt x="932" y="3"/>
                  </a:moveTo>
                  <a:cubicBezTo>
                    <a:pt x="933" y="1"/>
                    <a:pt x="932" y="3"/>
                    <a:pt x="932" y="0"/>
                  </a:cubicBezTo>
                  <a:cubicBezTo>
                    <a:pt x="7" y="0"/>
                    <a:pt x="7" y="0"/>
                    <a:pt x="7" y="0"/>
                  </a:cubicBezTo>
                  <a:cubicBezTo>
                    <a:pt x="5" y="3"/>
                    <a:pt x="2" y="1"/>
                    <a:pt x="0" y="3"/>
                  </a:cubicBezTo>
                  <a:lnTo>
                    <a:pt x="932" y="3"/>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8" name="Freeform 349"/>
            <p:cNvSpPr>
              <a:spLocks/>
            </p:cNvSpPr>
            <p:nvPr/>
          </p:nvSpPr>
          <p:spPr bwMode="auto">
            <a:xfrm>
              <a:off x="188" y="3615"/>
              <a:ext cx="2243" cy="7"/>
            </a:xfrm>
            <a:custGeom>
              <a:avLst/>
              <a:gdLst>
                <a:gd name="T0" fmla="*/ 946 w 947"/>
                <a:gd name="T1" fmla="*/ 3 h 3"/>
                <a:gd name="T2" fmla="*/ 947 w 947"/>
                <a:gd name="T3" fmla="*/ 0 h 3"/>
                <a:gd name="T4" fmla="*/ 1 w 947"/>
                <a:gd name="T5" fmla="*/ 1 h 3"/>
                <a:gd name="T6" fmla="*/ 0 w 947"/>
                <a:gd name="T7" fmla="*/ 3 h 3"/>
                <a:gd name="T8" fmla="*/ 946 w 947"/>
                <a:gd name="T9" fmla="*/ 3 h 3"/>
              </a:gdLst>
              <a:ahLst/>
              <a:cxnLst>
                <a:cxn ang="0">
                  <a:pos x="T0" y="T1"/>
                </a:cxn>
                <a:cxn ang="0">
                  <a:pos x="T2" y="T3"/>
                </a:cxn>
                <a:cxn ang="0">
                  <a:pos x="T4" y="T5"/>
                </a:cxn>
                <a:cxn ang="0">
                  <a:pos x="T6" y="T7"/>
                </a:cxn>
                <a:cxn ang="0">
                  <a:pos x="T8" y="T9"/>
                </a:cxn>
              </a:cxnLst>
              <a:rect l="0" t="0" r="r" b="b"/>
              <a:pathLst>
                <a:path w="947" h="3">
                  <a:moveTo>
                    <a:pt x="946" y="3"/>
                  </a:moveTo>
                  <a:cubicBezTo>
                    <a:pt x="947" y="1"/>
                    <a:pt x="947" y="2"/>
                    <a:pt x="947" y="0"/>
                  </a:cubicBezTo>
                  <a:cubicBezTo>
                    <a:pt x="1" y="1"/>
                    <a:pt x="1" y="1"/>
                    <a:pt x="1" y="1"/>
                  </a:cubicBezTo>
                  <a:cubicBezTo>
                    <a:pt x="0" y="3"/>
                    <a:pt x="1" y="1"/>
                    <a:pt x="0" y="3"/>
                  </a:cubicBezTo>
                  <a:lnTo>
                    <a:pt x="946" y="3"/>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29" name="Freeform 350"/>
            <p:cNvSpPr>
              <a:spLocks/>
            </p:cNvSpPr>
            <p:nvPr/>
          </p:nvSpPr>
          <p:spPr bwMode="auto">
            <a:xfrm>
              <a:off x="192" y="3555"/>
              <a:ext cx="2244" cy="10"/>
            </a:xfrm>
            <a:custGeom>
              <a:avLst/>
              <a:gdLst>
                <a:gd name="T0" fmla="*/ 946 w 947"/>
                <a:gd name="T1" fmla="*/ 4 h 4"/>
                <a:gd name="T2" fmla="*/ 947 w 947"/>
                <a:gd name="T3" fmla="*/ 0 h 4"/>
                <a:gd name="T4" fmla="*/ 2 w 947"/>
                <a:gd name="T5" fmla="*/ 1 h 4"/>
                <a:gd name="T6" fmla="*/ 0 w 947"/>
                <a:gd name="T7" fmla="*/ 4 h 4"/>
                <a:gd name="T8" fmla="*/ 946 w 947"/>
                <a:gd name="T9" fmla="*/ 4 h 4"/>
              </a:gdLst>
              <a:ahLst/>
              <a:cxnLst>
                <a:cxn ang="0">
                  <a:pos x="T0" y="T1"/>
                </a:cxn>
                <a:cxn ang="0">
                  <a:pos x="T2" y="T3"/>
                </a:cxn>
                <a:cxn ang="0">
                  <a:pos x="T4" y="T5"/>
                </a:cxn>
                <a:cxn ang="0">
                  <a:pos x="T6" y="T7"/>
                </a:cxn>
                <a:cxn ang="0">
                  <a:pos x="T8" y="T9"/>
                </a:cxn>
              </a:cxnLst>
              <a:rect l="0" t="0" r="r" b="b"/>
              <a:pathLst>
                <a:path w="947" h="4">
                  <a:moveTo>
                    <a:pt x="946" y="4"/>
                  </a:moveTo>
                  <a:cubicBezTo>
                    <a:pt x="947" y="1"/>
                    <a:pt x="946" y="2"/>
                    <a:pt x="947" y="0"/>
                  </a:cubicBezTo>
                  <a:cubicBezTo>
                    <a:pt x="2" y="1"/>
                    <a:pt x="2" y="1"/>
                    <a:pt x="2" y="1"/>
                  </a:cubicBezTo>
                  <a:cubicBezTo>
                    <a:pt x="1" y="3"/>
                    <a:pt x="1" y="1"/>
                    <a:pt x="0" y="4"/>
                  </a:cubicBezTo>
                  <a:lnTo>
                    <a:pt x="946"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0" name="Freeform 351"/>
            <p:cNvSpPr>
              <a:spLocks/>
            </p:cNvSpPr>
            <p:nvPr/>
          </p:nvSpPr>
          <p:spPr bwMode="auto">
            <a:xfrm>
              <a:off x="387" y="3947"/>
              <a:ext cx="2113" cy="10"/>
            </a:xfrm>
            <a:custGeom>
              <a:avLst/>
              <a:gdLst>
                <a:gd name="T0" fmla="*/ 890 w 892"/>
                <a:gd name="T1" fmla="*/ 0 h 4"/>
                <a:gd name="T2" fmla="*/ 0 w 892"/>
                <a:gd name="T3" fmla="*/ 0 h 4"/>
                <a:gd name="T4" fmla="*/ 4 w 892"/>
                <a:gd name="T5" fmla="*/ 4 h 4"/>
                <a:gd name="T6" fmla="*/ 892 w 892"/>
                <a:gd name="T7" fmla="*/ 4 h 4"/>
                <a:gd name="T8" fmla="*/ 890 w 892"/>
                <a:gd name="T9" fmla="*/ 0 h 4"/>
              </a:gdLst>
              <a:ahLst/>
              <a:cxnLst>
                <a:cxn ang="0">
                  <a:pos x="T0" y="T1"/>
                </a:cxn>
                <a:cxn ang="0">
                  <a:pos x="T2" y="T3"/>
                </a:cxn>
                <a:cxn ang="0">
                  <a:pos x="T4" y="T5"/>
                </a:cxn>
                <a:cxn ang="0">
                  <a:pos x="T6" y="T7"/>
                </a:cxn>
                <a:cxn ang="0">
                  <a:pos x="T8" y="T9"/>
                </a:cxn>
              </a:cxnLst>
              <a:rect l="0" t="0" r="r" b="b"/>
              <a:pathLst>
                <a:path w="892" h="4">
                  <a:moveTo>
                    <a:pt x="890" y="0"/>
                  </a:moveTo>
                  <a:cubicBezTo>
                    <a:pt x="0" y="0"/>
                    <a:pt x="0" y="0"/>
                    <a:pt x="0" y="0"/>
                  </a:cubicBezTo>
                  <a:cubicBezTo>
                    <a:pt x="4" y="3"/>
                    <a:pt x="1" y="2"/>
                    <a:pt x="4" y="4"/>
                  </a:cubicBezTo>
                  <a:cubicBezTo>
                    <a:pt x="892" y="4"/>
                    <a:pt x="892" y="4"/>
                    <a:pt x="892" y="4"/>
                  </a:cubicBezTo>
                  <a:cubicBezTo>
                    <a:pt x="891" y="2"/>
                    <a:pt x="892" y="3"/>
                    <a:pt x="890"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1" name="Freeform 352"/>
            <p:cNvSpPr>
              <a:spLocks/>
            </p:cNvSpPr>
            <p:nvPr/>
          </p:nvSpPr>
          <p:spPr bwMode="auto">
            <a:xfrm>
              <a:off x="192" y="3498"/>
              <a:ext cx="2253" cy="10"/>
            </a:xfrm>
            <a:custGeom>
              <a:avLst/>
              <a:gdLst>
                <a:gd name="T0" fmla="*/ 950 w 951"/>
                <a:gd name="T1" fmla="*/ 4 h 4"/>
                <a:gd name="T2" fmla="*/ 951 w 951"/>
                <a:gd name="T3" fmla="*/ 0 h 4"/>
                <a:gd name="T4" fmla="*/ 2 w 951"/>
                <a:gd name="T5" fmla="*/ 0 h 4"/>
                <a:gd name="T6" fmla="*/ 0 w 951"/>
                <a:gd name="T7" fmla="*/ 4 h 4"/>
                <a:gd name="T8" fmla="*/ 950 w 951"/>
                <a:gd name="T9" fmla="*/ 4 h 4"/>
              </a:gdLst>
              <a:ahLst/>
              <a:cxnLst>
                <a:cxn ang="0">
                  <a:pos x="T0" y="T1"/>
                </a:cxn>
                <a:cxn ang="0">
                  <a:pos x="T2" y="T3"/>
                </a:cxn>
                <a:cxn ang="0">
                  <a:pos x="T4" y="T5"/>
                </a:cxn>
                <a:cxn ang="0">
                  <a:pos x="T6" y="T7"/>
                </a:cxn>
                <a:cxn ang="0">
                  <a:pos x="T8" y="T9"/>
                </a:cxn>
              </a:cxnLst>
              <a:rect l="0" t="0" r="r" b="b"/>
              <a:pathLst>
                <a:path w="951" h="4">
                  <a:moveTo>
                    <a:pt x="950" y="4"/>
                  </a:moveTo>
                  <a:cubicBezTo>
                    <a:pt x="950" y="1"/>
                    <a:pt x="951" y="2"/>
                    <a:pt x="951" y="0"/>
                  </a:cubicBezTo>
                  <a:cubicBezTo>
                    <a:pt x="2" y="0"/>
                    <a:pt x="2" y="0"/>
                    <a:pt x="2" y="0"/>
                  </a:cubicBezTo>
                  <a:cubicBezTo>
                    <a:pt x="1" y="2"/>
                    <a:pt x="1" y="1"/>
                    <a:pt x="0" y="4"/>
                  </a:cubicBezTo>
                  <a:lnTo>
                    <a:pt x="950"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2" name="Freeform 353"/>
            <p:cNvSpPr>
              <a:spLocks/>
            </p:cNvSpPr>
            <p:nvPr/>
          </p:nvSpPr>
          <p:spPr bwMode="auto">
            <a:xfrm>
              <a:off x="218" y="3439"/>
              <a:ext cx="2237" cy="10"/>
            </a:xfrm>
            <a:custGeom>
              <a:avLst/>
              <a:gdLst>
                <a:gd name="T0" fmla="*/ 943 w 944"/>
                <a:gd name="T1" fmla="*/ 4 h 4"/>
                <a:gd name="T2" fmla="*/ 944 w 944"/>
                <a:gd name="T3" fmla="*/ 0 h 4"/>
                <a:gd name="T4" fmla="*/ 3 w 944"/>
                <a:gd name="T5" fmla="*/ 0 h 4"/>
                <a:gd name="T6" fmla="*/ 0 w 944"/>
                <a:gd name="T7" fmla="*/ 4 h 4"/>
                <a:gd name="T8" fmla="*/ 943 w 944"/>
                <a:gd name="T9" fmla="*/ 4 h 4"/>
              </a:gdLst>
              <a:ahLst/>
              <a:cxnLst>
                <a:cxn ang="0">
                  <a:pos x="T0" y="T1"/>
                </a:cxn>
                <a:cxn ang="0">
                  <a:pos x="T2" y="T3"/>
                </a:cxn>
                <a:cxn ang="0">
                  <a:pos x="T4" y="T5"/>
                </a:cxn>
                <a:cxn ang="0">
                  <a:pos x="T6" y="T7"/>
                </a:cxn>
                <a:cxn ang="0">
                  <a:pos x="T8" y="T9"/>
                </a:cxn>
              </a:cxnLst>
              <a:rect l="0" t="0" r="r" b="b"/>
              <a:pathLst>
                <a:path w="944" h="4">
                  <a:moveTo>
                    <a:pt x="943" y="4"/>
                  </a:moveTo>
                  <a:cubicBezTo>
                    <a:pt x="944" y="2"/>
                    <a:pt x="944" y="3"/>
                    <a:pt x="944" y="0"/>
                  </a:cubicBezTo>
                  <a:cubicBezTo>
                    <a:pt x="3" y="0"/>
                    <a:pt x="3" y="0"/>
                    <a:pt x="3" y="0"/>
                  </a:cubicBezTo>
                  <a:cubicBezTo>
                    <a:pt x="1" y="3"/>
                    <a:pt x="2" y="2"/>
                    <a:pt x="0" y="4"/>
                  </a:cubicBezTo>
                  <a:lnTo>
                    <a:pt x="943"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3" name="Freeform 355"/>
            <p:cNvSpPr>
              <a:spLocks/>
            </p:cNvSpPr>
            <p:nvPr/>
          </p:nvSpPr>
          <p:spPr bwMode="auto">
            <a:xfrm>
              <a:off x="344" y="3327"/>
              <a:ext cx="2139" cy="10"/>
            </a:xfrm>
            <a:custGeom>
              <a:avLst/>
              <a:gdLst>
                <a:gd name="T0" fmla="*/ 8 w 903"/>
                <a:gd name="T1" fmla="*/ 0 h 4"/>
                <a:gd name="T2" fmla="*/ 2 w 903"/>
                <a:gd name="T3" fmla="*/ 3 h 4"/>
                <a:gd name="T4" fmla="*/ 0 w 903"/>
                <a:gd name="T5" fmla="*/ 3 h 4"/>
                <a:gd name="T6" fmla="*/ 902 w 903"/>
                <a:gd name="T7" fmla="*/ 3 h 4"/>
                <a:gd name="T8" fmla="*/ 903 w 903"/>
                <a:gd name="T9" fmla="*/ 0 h 4"/>
                <a:gd name="T10" fmla="*/ 8 w 903"/>
                <a:gd name="T11" fmla="*/ 0 h 4"/>
              </a:gdLst>
              <a:ahLst/>
              <a:cxnLst>
                <a:cxn ang="0">
                  <a:pos x="T0" y="T1"/>
                </a:cxn>
                <a:cxn ang="0">
                  <a:pos x="T2" y="T3"/>
                </a:cxn>
                <a:cxn ang="0">
                  <a:pos x="T4" y="T5"/>
                </a:cxn>
                <a:cxn ang="0">
                  <a:pos x="T6" y="T7"/>
                </a:cxn>
                <a:cxn ang="0">
                  <a:pos x="T8" y="T9"/>
                </a:cxn>
                <a:cxn ang="0">
                  <a:pos x="T10" y="T11"/>
                </a:cxn>
              </a:cxnLst>
              <a:rect l="0" t="0" r="r" b="b"/>
              <a:pathLst>
                <a:path w="903" h="4">
                  <a:moveTo>
                    <a:pt x="8" y="0"/>
                  </a:moveTo>
                  <a:cubicBezTo>
                    <a:pt x="3" y="2"/>
                    <a:pt x="6" y="0"/>
                    <a:pt x="2" y="3"/>
                  </a:cubicBezTo>
                  <a:cubicBezTo>
                    <a:pt x="0" y="3"/>
                    <a:pt x="0" y="3"/>
                    <a:pt x="0" y="3"/>
                  </a:cubicBezTo>
                  <a:cubicBezTo>
                    <a:pt x="0" y="3"/>
                    <a:pt x="889" y="4"/>
                    <a:pt x="902" y="3"/>
                  </a:cubicBezTo>
                  <a:cubicBezTo>
                    <a:pt x="902" y="3"/>
                    <a:pt x="903" y="0"/>
                    <a:pt x="903" y="0"/>
                  </a:cubicBezTo>
                  <a:lnTo>
                    <a:pt x="8" y="0"/>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4" name="Freeform 356"/>
            <p:cNvSpPr>
              <a:spLocks/>
            </p:cNvSpPr>
            <p:nvPr/>
          </p:nvSpPr>
          <p:spPr bwMode="auto">
            <a:xfrm>
              <a:off x="176" y="3266"/>
              <a:ext cx="2331" cy="489"/>
            </a:xfrm>
            <a:custGeom>
              <a:avLst/>
              <a:gdLst>
                <a:gd name="T0" fmla="*/ 975 w 984"/>
                <a:gd name="T1" fmla="*/ 24 h 206"/>
                <a:gd name="T2" fmla="*/ 984 w 984"/>
                <a:gd name="T3" fmla="*/ 0 h 206"/>
                <a:gd name="T4" fmla="*/ 110 w 984"/>
                <a:gd name="T5" fmla="*/ 12 h 206"/>
                <a:gd name="T6" fmla="*/ 0 w 984"/>
                <a:gd name="T7" fmla="*/ 175 h 206"/>
                <a:gd name="T8" fmla="*/ 12 w 984"/>
                <a:gd name="T9" fmla="*/ 204 h 206"/>
                <a:gd name="T10" fmla="*/ 39 w 984"/>
                <a:gd name="T11" fmla="*/ 99 h 206"/>
                <a:gd name="T12" fmla="*/ 238 w 984"/>
                <a:gd name="T13" fmla="*/ 37 h 206"/>
                <a:gd name="T14" fmla="*/ 975 w 984"/>
                <a:gd name="T15" fmla="*/ 24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206">
                  <a:moveTo>
                    <a:pt x="975" y="24"/>
                  </a:moveTo>
                  <a:cubicBezTo>
                    <a:pt x="980" y="9"/>
                    <a:pt x="984" y="0"/>
                    <a:pt x="984" y="0"/>
                  </a:cubicBezTo>
                  <a:cubicBezTo>
                    <a:pt x="984" y="0"/>
                    <a:pt x="185" y="1"/>
                    <a:pt x="110" y="12"/>
                  </a:cubicBezTo>
                  <a:cubicBezTo>
                    <a:pt x="34" y="24"/>
                    <a:pt x="0" y="91"/>
                    <a:pt x="0" y="175"/>
                  </a:cubicBezTo>
                  <a:cubicBezTo>
                    <a:pt x="0" y="188"/>
                    <a:pt x="9" y="193"/>
                    <a:pt x="12" y="204"/>
                  </a:cubicBezTo>
                  <a:cubicBezTo>
                    <a:pt x="15" y="206"/>
                    <a:pt x="6" y="145"/>
                    <a:pt x="39" y="99"/>
                  </a:cubicBezTo>
                  <a:cubicBezTo>
                    <a:pt x="66" y="60"/>
                    <a:pt x="124" y="35"/>
                    <a:pt x="238" y="37"/>
                  </a:cubicBezTo>
                  <a:cubicBezTo>
                    <a:pt x="470" y="39"/>
                    <a:pt x="907" y="29"/>
                    <a:pt x="975"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5" name="Freeform 357"/>
            <p:cNvSpPr>
              <a:spLocks/>
            </p:cNvSpPr>
            <p:nvPr/>
          </p:nvSpPr>
          <p:spPr bwMode="auto">
            <a:xfrm>
              <a:off x="164" y="3617"/>
              <a:ext cx="52" cy="5"/>
            </a:xfrm>
            <a:custGeom>
              <a:avLst/>
              <a:gdLst>
                <a:gd name="T0" fmla="*/ 21 w 22"/>
                <a:gd name="T1" fmla="*/ 2 h 2"/>
                <a:gd name="T2" fmla="*/ 22 w 22"/>
                <a:gd name="T3" fmla="*/ 0 h 2"/>
                <a:gd name="T4" fmla="*/ 11 w 22"/>
                <a:gd name="T5" fmla="*/ 0 h 2"/>
                <a:gd name="T6" fmla="*/ 11 w 22"/>
                <a:gd name="T7" fmla="*/ 2 h 2"/>
                <a:gd name="T8" fmla="*/ 0 w 22"/>
                <a:gd name="T9" fmla="*/ 2 h 2"/>
                <a:gd name="T10" fmla="*/ 21 w 22"/>
                <a:gd name="T11" fmla="*/ 2 h 2"/>
              </a:gdLst>
              <a:ahLst/>
              <a:cxnLst>
                <a:cxn ang="0">
                  <a:pos x="T0" y="T1"/>
                </a:cxn>
                <a:cxn ang="0">
                  <a:pos x="T2" y="T3"/>
                </a:cxn>
                <a:cxn ang="0">
                  <a:pos x="T4" y="T5"/>
                </a:cxn>
                <a:cxn ang="0">
                  <a:pos x="T6" y="T7"/>
                </a:cxn>
                <a:cxn ang="0">
                  <a:pos x="T8" y="T9"/>
                </a:cxn>
                <a:cxn ang="0">
                  <a:pos x="T10" y="T11"/>
                </a:cxn>
              </a:cxnLst>
              <a:rect l="0" t="0" r="r" b="b"/>
              <a:pathLst>
                <a:path w="22" h="2">
                  <a:moveTo>
                    <a:pt x="21" y="2"/>
                  </a:moveTo>
                  <a:cubicBezTo>
                    <a:pt x="22" y="0"/>
                    <a:pt x="21" y="2"/>
                    <a:pt x="22" y="0"/>
                  </a:cubicBezTo>
                  <a:cubicBezTo>
                    <a:pt x="11" y="0"/>
                    <a:pt x="11" y="0"/>
                    <a:pt x="11" y="0"/>
                  </a:cubicBezTo>
                  <a:cubicBezTo>
                    <a:pt x="11" y="0"/>
                    <a:pt x="11" y="0"/>
                    <a:pt x="11" y="2"/>
                  </a:cubicBezTo>
                  <a:cubicBezTo>
                    <a:pt x="0" y="2"/>
                    <a:pt x="0" y="2"/>
                    <a:pt x="0" y="2"/>
                  </a:cubicBezTo>
                  <a:lnTo>
                    <a:pt x="21" y="2"/>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6" name="Freeform 358"/>
            <p:cNvSpPr>
              <a:spLocks/>
            </p:cNvSpPr>
            <p:nvPr/>
          </p:nvSpPr>
          <p:spPr bwMode="auto">
            <a:xfrm>
              <a:off x="192" y="3558"/>
              <a:ext cx="45" cy="7"/>
            </a:xfrm>
            <a:custGeom>
              <a:avLst/>
              <a:gdLst>
                <a:gd name="T0" fmla="*/ 1 w 19"/>
                <a:gd name="T1" fmla="*/ 3 h 3"/>
                <a:gd name="T2" fmla="*/ 17 w 19"/>
                <a:gd name="T3" fmla="*/ 3 h 3"/>
                <a:gd name="T4" fmla="*/ 19 w 19"/>
                <a:gd name="T5" fmla="*/ 0 h 3"/>
                <a:gd name="T6" fmla="*/ 1 w 19"/>
                <a:gd name="T7" fmla="*/ 0 h 3"/>
                <a:gd name="T8" fmla="*/ 1 w 19"/>
                <a:gd name="T9" fmla="*/ 3 h 3"/>
              </a:gdLst>
              <a:ahLst/>
              <a:cxnLst>
                <a:cxn ang="0">
                  <a:pos x="T0" y="T1"/>
                </a:cxn>
                <a:cxn ang="0">
                  <a:pos x="T2" y="T3"/>
                </a:cxn>
                <a:cxn ang="0">
                  <a:pos x="T4" y="T5"/>
                </a:cxn>
                <a:cxn ang="0">
                  <a:pos x="T6" y="T7"/>
                </a:cxn>
                <a:cxn ang="0">
                  <a:pos x="T8" y="T9"/>
                </a:cxn>
              </a:cxnLst>
              <a:rect l="0" t="0" r="r" b="b"/>
              <a:pathLst>
                <a:path w="19" h="3">
                  <a:moveTo>
                    <a:pt x="1" y="3"/>
                  </a:moveTo>
                  <a:cubicBezTo>
                    <a:pt x="17" y="3"/>
                    <a:pt x="17" y="3"/>
                    <a:pt x="17" y="3"/>
                  </a:cubicBezTo>
                  <a:cubicBezTo>
                    <a:pt x="19" y="0"/>
                    <a:pt x="16" y="2"/>
                    <a:pt x="19" y="0"/>
                  </a:cubicBezTo>
                  <a:cubicBezTo>
                    <a:pt x="1" y="0"/>
                    <a:pt x="1" y="0"/>
                    <a:pt x="1" y="0"/>
                  </a:cubicBezTo>
                  <a:cubicBezTo>
                    <a:pt x="0" y="2"/>
                    <a:pt x="1" y="0"/>
                    <a:pt x="1" y="3"/>
                  </a:cubicBez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7" name="Freeform 359"/>
            <p:cNvSpPr>
              <a:spLocks/>
            </p:cNvSpPr>
            <p:nvPr/>
          </p:nvSpPr>
          <p:spPr bwMode="auto">
            <a:xfrm>
              <a:off x="209" y="3498"/>
              <a:ext cx="61" cy="10"/>
            </a:xfrm>
            <a:custGeom>
              <a:avLst/>
              <a:gdLst>
                <a:gd name="T0" fmla="*/ 22 w 26"/>
                <a:gd name="T1" fmla="*/ 4 h 4"/>
                <a:gd name="T2" fmla="*/ 26 w 26"/>
                <a:gd name="T3" fmla="*/ 0 h 4"/>
                <a:gd name="T4" fmla="*/ 2 w 26"/>
                <a:gd name="T5" fmla="*/ 0 h 4"/>
                <a:gd name="T6" fmla="*/ 0 w 26"/>
                <a:gd name="T7" fmla="*/ 4 h 4"/>
                <a:gd name="T8" fmla="*/ 22 w 26"/>
                <a:gd name="T9" fmla="*/ 4 h 4"/>
              </a:gdLst>
              <a:ahLst/>
              <a:cxnLst>
                <a:cxn ang="0">
                  <a:pos x="T0" y="T1"/>
                </a:cxn>
                <a:cxn ang="0">
                  <a:pos x="T2" y="T3"/>
                </a:cxn>
                <a:cxn ang="0">
                  <a:pos x="T4" y="T5"/>
                </a:cxn>
                <a:cxn ang="0">
                  <a:pos x="T6" y="T7"/>
                </a:cxn>
                <a:cxn ang="0">
                  <a:pos x="T8" y="T9"/>
                </a:cxn>
              </a:cxnLst>
              <a:rect l="0" t="0" r="r" b="b"/>
              <a:pathLst>
                <a:path w="26" h="4">
                  <a:moveTo>
                    <a:pt x="22" y="4"/>
                  </a:moveTo>
                  <a:cubicBezTo>
                    <a:pt x="25" y="1"/>
                    <a:pt x="23" y="2"/>
                    <a:pt x="26" y="0"/>
                  </a:cubicBezTo>
                  <a:cubicBezTo>
                    <a:pt x="2" y="0"/>
                    <a:pt x="2" y="0"/>
                    <a:pt x="2" y="0"/>
                  </a:cubicBezTo>
                  <a:cubicBezTo>
                    <a:pt x="2" y="0"/>
                    <a:pt x="1" y="1"/>
                    <a:pt x="0" y="4"/>
                  </a:cubicBezTo>
                  <a:lnTo>
                    <a:pt x="22" y="4"/>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38" name="Freeform 360"/>
            <p:cNvSpPr>
              <a:spLocks/>
            </p:cNvSpPr>
            <p:nvPr/>
          </p:nvSpPr>
          <p:spPr bwMode="auto">
            <a:xfrm>
              <a:off x="195" y="3722"/>
              <a:ext cx="11" cy="4"/>
            </a:xfrm>
            <a:custGeom>
              <a:avLst/>
              <a:gdLst>
                <a:gd name="T0" fmla="*/ 5 w 5"/>
                <a:gd name="T1" fmla="*/ 2 h 2"/>
                <a:gd name="T2" fmla="*/ 5 w 5"/>
                <a:gd name="T3" fmla="*/ 0 h 2"/>
                <a:gd name="T4" fmla="*/ 0 w 5"/>
                <a:gd name="T5" fmla="*/ 0 h 2"/>
                <a:gd name="T6" fmla="*/ 0 w 5"/>
                <a:gd name="T7" fmla="*/ 2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cubicBezTo>
                    <a:pt x="5" y="0"/>
                    <a:pt x="5" y="1"/>
                    <a:pt x="5" y="0"/>
                  </a:cubicBezTo>
                  <a:cubicBezTo>
                    <a:pt x="0" y="0"/>
                    <a:pt x="0" y="0"/>
                    <a:pt x="0" y="0"/>
                  </a:cubicBezTo>
                  <a:cubicBezTo>
                    <a:pt x="0" y="0"/>
                    <a:pt x="0" y="2"/>
                    <a:pt x="0" y="2"/>
                  </a:cubicBezTo>
                  <a:lnTo>
                    <a:pt x="5" y="2"/>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pic>
          <p:nvPicPr>
            <p:cNvPr id="239" name="Picture 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3758"/>
              <a:ext cx="57"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Freeform 362"/>
            <p:cNvSpPr>
              <a:spLocks/>
            </p:cNvSpPr>
            <p:nvPr/>
          </p:nvSpPr>
          <p:spPr bwMode="auto">
            <a:xfrm>
              <a:off x="185" y="3674"/>
              <a:ext cx="26" cy="7"/>
            </a:xfrm>
            <a:custGeom>
              <a:avLst/>
              <a:gdLst>
                <a:gd name="T0" fmla="*/ 10 w 11"/>
                <a:gd name="T1" fmla="*/ 2 h 3"/>
                <a:gd name="T2" fmla="*/ 10 w 11"/>
                <a:gd name="T3" fmla="*/ 0 h 3"/>
                <a:gd name="T4" fmla="*/ 0 w 11"/>
                <a:gd name="T5" fmla="*/ 0 h 3"/>
                <a:gd name="T6" fmla="*/ 0 w 11"/>
                <a:gd name="T7" fmla="*/ 2 h 3"/>
                <a:gd name="T8" fmla="*/ 10 w 11"/>
                <a:gd name="T9" fmla="*/ 2 h 3"/>
              </a:gdLst>
              <a:ahLst/>
              <a:cxnLst>
                <a:cxn ang="0">
                  <a:pos x="T0" y="T1"/>
                </a:cxn>
                <a:cxn ang="0">
                  <a:pos x="T2" y="T3"/>
                </a:cxn>
                <a:cxn ang="0">
                  <a:pos x="T4" y="T5"/>
                </a:cxn>
                <a:cxn ang="0">
                  <a:pos x="T6" y="T7"/>
                </a:cxn>
                <a:cxn ang="0">
                  <a:pos x="T8" y="T9"/>
                </a:cxn>
              </a:cxnLst>
              <a:rect l="0" t="0" r="r" b="b"/>
              <a:pathLst>
                <a:path w="11" h="3">
                  <a:moveTo>
                    <a:pt x="10" y="2"/>
                  </a:moveTo>
                  <a:cubicBezTo>
                    <a:pt x="11" y="0"/>
                    <a:pt x="9" y="3"/>
                    <a:pt x="10" y="0"/>
                  </a:cubicBezTo>
                  <a:cubicBezTo>
                    <a:pt x="0" y="0"/>
                    <a:pt x="0" y="0"/>
                    <a:pt x="0" y="0"/>
                  </a:cubicBezTo>
                  <a:cubicBezTo>
                    <a:pt x="0" y="2"/>
                    <a:pt x="0" y="0"/>
                    <a:pt x="0" y="2"/>
                  </a:cubicBezTo>
                  <a:cubicBezTo>
                    <a:pt x="0" y="2"/>
                    <a:pt x="10" y="2"/>
                    <a:pt x="10" y="2"/>
                  </a:cubicBez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1" name="Freeform 363"/>
            <p:cNvSpPr>
              <a:spLocks/>
            </p:cNvSpPr>
            <p:nvPr/>
          </p:nvSpPr>
          <p:spPr bwMode="auto">
            <a:xfrm>
              <a:off x="285" y="3384"/>
              <a:ext cx="156" cy="8"/>
            </a:xfrm>
            <a:custGeom>
              <a:avLst/>
              <a:gdLst>
                <a:gd name="T0" fmla="*/ 4 w 66"/>
                <a:gd name="T1" fmla="*/ 0 h 3"/>
                <a:gd name="T2" fmla="*/ 0 w 66"/>
                <a:gd name="T3" fmla="*/ 3 h 3"/>
                <a:gd name="T4" fmla="*/ 57 w 66"/>
                <a:gd name="T5" fmla="*/ 3 h 3"/>
                <a:gd name="T6" fmla="*/ 66 w 66"/>
                <a:gd name="T7" fmla="*/ 0 h 3"/>
                <a:gd name="T8" fmla="*/ 4 w 66"/>
                <a:gd name="T9" fmla="*/ 0 h 3"/>
              </a:gdLst>
              <a:ahLst/>
              <a:cxnLst>
                <a:cxn ang="0">
                  <a:pos x="T0" y="T1"/>
                </a:cxn>
                <a:cxn ang="0">
                  <a:pos x="T2" y="T3"/>
                </a:cxn>
                <a:cxn ang="0">
                  <a:pos x="T4" y="T5"/>
                </a:cxn>
                <a:cxn ang="0">
                  <a:pos x="T6" y="T7"/>
                </a:cxn>
                <a:cxn ang="0">
                  <a:pos x="T8" y="T9"/>
                </a:cxn>
              </a:cxnLst>
              <a:rect l="0" t="0" r="r" b="b"/>
              <a:pathLst>
                <a:path w="66" h="3">
                  <a:moveTo>
                    <a:pt x="4" y="0"/>
                  </a:moveTo>
                  <a:cubicBezTo>
                    <a:pt x="1" y="2"/>
                    <a:pt x="2" y="0"/>
                    <a:pt x="0" y="3"/>
                  </a:cubicBezTo>
                  <a:cubicBezTo>
                    <a:pt x="57" y="3"/>
                    <a:pt x="57" y="3"/>
                    <a:pt x="57" y="3"/>
                  </a:cubicBezTo>
                  <a:cubicBezTo>
                    <a:pt x="66" y="1"/>
                    <a:pt x="61" y="1"/>
                    <a:pt x="66" y="0"/>
                  </a:cubicBezTo>
                  <a:lnTo>
                    <a:pt x="4" y="0"/>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2" name="Freeform 364"/>
            <p:cNvSpPr>
              <a:spLocks/>
            </p:cNvSpPr>
            <p:nvPr/>
          </p:nvSpPr>
          <p:spPr bwMode="auto">
            <a:xfrm>
              <a:off x="218" y="3439"/>
              <a:ext cx="112" cy="10"/>
            </a:xfrm>
            <a:custGeom>
              <a:avLst/>
              <a:gdLst>
                <a:gd name="T0" fmla="*/ 41 w 47"/>
                <a:gd name="T1" fmla="*/ 4 h 4"/>
                <a:gd name="T2" fmla="*/ 47 w 47"/>
                <a:gd name="T3" fmla="*/ 0 h 4"/>
                <a:gd name="T4" fmla="*/ 4 w 47"/>
                <a:gd name="T5" fmla="*/ 0 h 4"/>
                <a:gd name="T6" fmla="*/ 0 w 47"/>
                <a:gd name="T7" fmla="*/ 4 h 4"/>
                <a:gd name="T8" fmla="*/ 0 w 47"/>
                <a:gd name="T9" fmla="*/ 4 h 4"/>
                <a:gd name="T10" fmla="*/ 41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41" y="4"/>
                  </a:moveTo>
                  <a:cubicBezTo>
                    <a:pt x="44" y="2"/>
                    <a:pt x="44" y="1"/>
                    <a:pt x="47" y="0"/>
                  </a:cubicBezTo>
                  <a:cubicBezTo>
                    <a:pt x="4" y="0"/>
                    <a:pt x="4" y="0"/>
                    <a:pt x="4" y="0"/>
                  </a:cubicBezTo>
                  <a:cubicBezTo>
                    <a:pt x="3" y="3"/>
                    <a:pt x="2" y="2"/>
                    <a:pt x="0" y="4"/>
                  </a:cubicBezTo>
                  <a:cubicBezTo>
                    <a:pt x="0" y="4"/>
                    <a:pt x="0" y="4"/>
                    <a:pt x="0" y="4"/>
                  </a:cubicBezTo>
                  <a:lnTo>
                    <a:pt x="41" y="4"/>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3" name="Freeform 365"/>
            <p:cNvSpPr>
              <a:spLocks/>
            </p:cNvSpPr>
            <p:nvPr/>
          </p:nvSpPr>
          <p:spPr bwMode="auto">
            <a:xfrm>
              <a:off x="128" y="3230"/>
              <a:ext cx="2500" cy="808"/>
            </a:xfrm>
            <a:custGeom>
              <a:avLst/>
              <a:gdLst>
                <a:gd name="T0" fmla="*/ 150 w 1055"/>
                <a:gd name="T1" fmla="*/ 340 h 340"/>
                <a:gd name="T2" fmla="*/ 140 w 1055"/>
                <a:gd name="T3" fmla="*/ 339 h 340"/>
                <a:gd name="T4" fmla="*/ 0 w 1055"/>
                <a:gd name="T5" fmla="*/ 182 h 340"/>
                <a:gd name="T6" fmla="*/ 0 w 1055"/>
                <a:gd name="T7" fmla="*/ 160 h 340"/>
                <a:gd name="T8" fmla="*/ 51 w 1055"/>
                <a:gd name="T9" fmla="*/ 46 h 340"/>
                <a:gd name="T10" fmla="*/ 138 w 1055"/>
                <a:gd name="T11" fmla="*/ 2 h 340"/>
                <a:gd name="T12" fmla="*/ 180 w 1055"/>
                <a:gd name="T13" fmla="*/ 16 h 340"/>
                <a:gd name="T14" fmla="*/ 197 w 1055"/>
                <a:gd name="T15" fmla="*/ 21 h 340"/>
                <a:gd name="T16" fmla="*/ 198 w 1055"/>
                <a:gd name="T17" fmla="*/ 21 h 340"/>
                <a:gd name="T18" fmla="*/ 199 w 1055"/>
                <a:gd name="T19" fmla="*/ 21 h 340"/>
                <a:gd name="T20" fmla="*/ 221 w 1055"/>
                <a:gd name="T21" fmla="*/ 17 h 340"/>
                <a:gd name="T22" fmla="*/ 252 w 1055"/>
                <a:gd name="T23" fmla="*/ 2 h 340"/>
                <a:gd name="T24" fmla="*/ 1055 w 1055"/>
                <a:gd name="T25" fmla="*/ 2 h 340"/>
                <a:gd name="T26" fmla="*/ 990 w 1055"/>
                <a:gd name="T27" fmla="*/ 31 h 340"/>
                <a:gd name="T28" fmla="*/ 250 w 1055"/>
                <a:gd name="T29" fmla="*/ 31 h 340"/>
                <a:gd name="T30" fmla="*/ 228 w 1055"/>
                <a:gd name="T31" fmla="*/ 37 h 340"/>
                <a:gd name="T32" fmla="*/ 198 w 1055"/>
                <a:gd name="T33" fmla="*/ 47 h 340"/>
                <a:gd name="T34" fmla="*/ 169 w 1055"/>
                <a:gd name="T35" fmla="*/ 34 h 340"/>
                <a:gd name="T36" fmla="*/ 139 w 1055"/>
                <a:gd name="T37" fmla="*/ 28 h 340"/>
                <a:gd name="T38" fmla="*/ 138 w 1055"/>
                <a:gd name="T39" fmla="*/ 28 h 340"/>
                <a:gd name="T40" fmla="*/ 138 w 1055"/>
                <a:gd name="T41" fmla="*/ 28 h 340"/>
                <a:gd name="T42" fmla="*/ 70 w 1055"/>
                <a:gd name="T43" fmla="*/ 64 h 340"/>
                <a:gd name="T44" fmla="*/ 26 w 1055"/>
                <a:gd name="T45" fmla="*/ 160 h 340"/>
                <a:gd name="T46" fmla="*/ 26 w 1055"/>
                <a:gd name="T47" fmla="*/ 182 h 340"/>
                <a:gd name="T48" fmla="*/ 141 w 1055"/>
                <a:gd name="T49" fmla="*/ 308 h 340"/>
                <a:gd name="T50" fmla="*/ 175 w 1055"/>
                <a:gd name="T51" fmla="*/ 304 h 340"/>
                <a:gd name="T52" fmla="*/ 201 w 1055"/>
                <a:gd name="T53" fmla="*/ 294 h 340"/>
                <a:gd name="T54" fmla="*/ 228 w 1055"/>
                <a:gd name="T55" fmla="*/ 303 h 340"/>
                <a:gd name="T56" fmla="*/ 242 w 1055"/>
                <a:gd name="T57" fmla="*/ 308 h 340"/>
                <a:gd name="T58" fmla="*/ 981 w 1055"/>
                <a:gd name="T59" fmla="*/ 308 h 340"/>
                <a:gd name="T60" fmla="*/ 1055 w 1055"/>
                <a:gd name="T61" fmla="*/ 339 h 340"/>
                <a:gd name="T62" fmla="*/ 241 w 1055"/>
                <a:gd name="T63" fmla="*/ 339 h 340"/>
                <a:gd name="T64" fmla="*/ 214 w 1055"/>
                <a:gd name="T65" fmla="*/ 325 h 340"/>
                <a:gd name="T66" fmla="*/ 199 w 1055"/>
                <a:gd name="T67" fmla="*/ 321 h 340"/>
                <a:gd name="T68" fmla="*/ 185 w 1055"/>
                <a:gd name="T69" fmla="*/ 324 h 340"/>
                <a:gd name="T70" fmla="*/ 150 w 1055"/>
                <a:gd name="T71"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5" h="340">
                  <a:moveTo>
                    <a:pt x="150" y="340"/>
                  </a:moveTo>
                  <a:cubicBezTo>
                    <a:pt x="147" y="340"/>
                    <a:pt x="144" y="340"/>
                    <a:pt x="140" y="339"/>
                  </a:cubicBezTo>
                  <a:cubicBezTo>
                    <a:pt x="77" y="337"/>
                    <a:pt x="0" y="266"/>
                    <a:pt x="0" y="182"/>
                  </a:cubicBezTo>
                  <a:cubicBezTo>
                    <a:pt x="0" y="160"/>
                    <a:pt x="0" y="160"/>
                    <a:pt x="0" y="160"/>
                  </a:cubicBezTo>
                  <a:cubicBezTo>
                    <a:pt x="0" y="105"/>
                    <a:pt x="32" y="65"/>
                    <a:pt x="51" y="46"/>
                  </a:cubicBezTo>
                  <a:cubicBezTo>
                    <a:pt x="79" y="19"/>
                    <a:pt x="112" y="2"/>
                    <a:pt x="138" y="2"/>
                  </a:cubicBezTo>
                  <a:cubicBezTo>
                    <a:pt x="162" y="0"/>
                    <a:pt x="172" y="11"/>
                    <a:pt x="180" y="16"/>
                  </a:cubicBezTo>
                  <a:cubicBezTo>
                    <a:pt x="186" y="18"/>
                    <a:pt x="190" y="22"/>
                    <a:pt x="197" y="21"/>
                  </a:cubicBezTo>
                  <a:cubicBezTo>
                    <a:pt x="198" y="21"/>
                    <a:pt x="198" y="21"/>
                    <a:pt x="198" y="21"/>
                  </a:cubicBezTo>
                  <a:cubicBezTo>
                    <a:pt x="199" y="21"/>
                    <a:pt x="199" y="21"/>
                    <a:pt x="199" y="21"/>
                  </a:cubicBezTo>
                  <a:cubicBezTo>
                    <a:pt x="205" y="22"/>
                    <a:pt x="214" y="20"/>
                    <a:pt x="221" y="17"/>
                  </a:cubicBezTo>
                  <a:cubicBezTo>
                    <a:pt x="230" y="13"/>
                    <a:pt x="232" y="1"/>
                    <a:pt x="252" y="2"/>
                  </a:cubicBezTo>
                  <a:cubicBezTo>
                    <a:pt x="269" y="2"/>
                    <a:pt x="785" y="2"/>
                    <a:pt x="1055" y="2"/>
                  </a:cubicBezTo>
                  <a:cubicBezTo>
                    <a:pt x="1055" y="2"/>
                    <a:pt x="1046" y="32"/>
                    <a:pt x="990" y="31"/>
                  </a:cubicBezTo>
                  <a:cubicBezTo>
                    <a:pt x="801" y="29"/>
                    <a:pt x="269" y="32"/>
                    <a:pt x="250" y="31"/>
                  </a:cubicBezTo>
                  <a:cubicBezTo>
                    <a:pt x="242" y="31"/>
                    <a:pt x="236" y="34"/>
                    <a:pt x="228" y="37"/>
                  </a:cubicBezTo>
                  <a:cubicBezTo>
                    <a:pt x="219" y="41"/>
                    <a:pt x="210" y="48"/>
                    <a:pt x="198" y="47"/>
                  </a:cubicBezTo>
                  <a:cubicBezTo>
                    <a:pt x="185" y="48"/>
                    <a:pt x="176" y="37"/>
                    <a:pt x="169" y="34"/>
                  </a:cubicBezTo>
                  <a:cubicBezTo>
                    <a:pt x="162" y="30"/>
                    <a:pt x="156" y="27"/>
                    <a:pt x="139" y="28"/>
                  </a:cubicBezTo>
                  <a:cubicBezTo>
                    <a:pt x="138" y="28"/>
                    <a:pt x="138" y="28"/>
                    <a:pt x="138" y="28"/>
                  </a:cubicBezTo>
                  <a:cubicBezTo>
                    <a:pt x="138" y="28"/>
                    <a:pt x="138" y="28"/>
                    <a:pt x="138" y="28"/>
                  </a:cubicBezTo>
                  <a:cubicBezTo>
                    <a:pt x="119" y="28"/>
                    <a:pt x="92" y="42"/>
                    <a:pt x="70" y="64"/>
                  </a:cubicBezTo>
                  <a:cubicBezTo>
                    <a:pt x="42" y="92"/>
                    <a:pt x="26" y="127"/>
                    <a:pt x="26" y="160"/>
                  </a:cubicBezTo>
                  <a:cubicBezTo>
                    <a:pt x="26" y="182"/>
                    <a:pt x="26" y="182"/>
                    <a:pt x="26" y="182"/>
                  </a:cubicBezTo>
                  <a:cubicBezTo>
                    <a:pt x="26" y="254"/>
                    <a:pt x="96" y="306"/>
                    <a:pt x="141" y="308"/>
                  </a:cubicBezTo>
                  <a:cubicBezTo>
                    <a:pt x="163" y="309"/>
                    <a:pt x="169" y="306"/>
                    <a:pt x="175" y="304"/>
                  </a:cubicBezTo>
                  <a:cubicBezTo>
                    <a:pt x="181" y="301"/>
                    <a:pt x="188" y="294"/>
                    <a:pt x="201" y="294"/>
                  </a:cubicBezTo>
                  <a:cubicBezTo>
                    <a:pt x="216" y="294"/>
                    <a:pt x="223" y="300"/>
                    <a:pt x="228" y="303"/>
                  </a:cubicBezTo>
                  <a:cubicBezTo>
                    <a:pt x="232" y="305"/>
                    <a:pt x="234" y="308"/>
                    <a:pt x="242" y="308"/>
                  </a:cubicBezTo>
                  <a:cubicBezTo>
                    <a:pt x="259" y="308"/>
                    <a:pt x="784" y="311"/>
                    <a:pt x="981" y="308"/>
                  </a:cubicBezTo>
                  <a:cubicBezTo>
                    <a:pt x="1046" y="307"/>
                    <a:pt x="1055" y="339"/>
                    <a:pt x="1055" y="339"/>
                  </a:cubicBezTo>
                  <a:cubicBezTo>
                    <a:pt x="1047" y="339"/>
                    <a:pt x="263" y="339"/>
                    <a:pt x="241" y="339"/>
                  </a:cubicBezTo>
                  <a:cubicBezTo>
                    <a:pt x="228" y="339"/>
                    <a:pt x="220" y="329"/>
                    <a:pt x="214" y="325"/>
                  </a:cubicBezTo>
                  <a:cubicBezTo>
                    <a:pt x="210" y="323"/>
                    <a:pt x="208" y="321"/>
                    <a:pt x="199" y="321"/>
                  </a:cubicBezTo>
                  <a:cubicBezTo>
                    <a:pt x="192" y="321"/>
                    <a:pt x="190" y="322"/>
                    <a:pt x="185" y="324"/>
                  </a:cubicBezTo>
                  <a:cubicBezTo>
                    <a:pt x="177" y="328"/>
                    <a:pt x="169" y="340"/>
                    <a:pt x="150" y="340"/>
                  </a:cubicBezTo>
                  <a:close/>
                </a:path>
              </a:pathLst>
            </a:custGeom>
            <a:gradFill>
              <a:gsLst>
                <a:gs pos="100000">
                  <a:schemeClr val="accent1">
                    <a:lumMod val="75000"/>
                  </a:schemeClr>
                </a:gs>
                <a:gs pos="1000">
                  <a:schemeClr val="accent1"/>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4" name="Freeform 366"/>
            <p:cNvSpPr>
              <a:spLocks/>
            </p:cNvSpPr>
            <p:nvPr/>
          </p:nvSpPr>
          <p:spPr bwMode="auto">
            <a:xfrm>
              <a:off x="730" y="3223"/>
              <a:ext cx="1893" cy="21"/>
            </a:xfrm>
            <a:custGeom>
              <a:avLst/>
              <a:gdLst>
                <a:gd name="T0" fmla="*/ 1 w 799"/>
                <a:gd name="T1" fmla="*/ 5 h 9"/>
                <a:gd name="T2" fmla="*/ 799 w 799"/>
                <a:gd name="T3" fmla="*/ 5 h 9"/>
                <a:gd name="T4" fmla="*/ 782 w 799"/>
                <a:gd name="T5" fmla="*/ 7 h 9"/>
                <a:gd name="T6" fmla="*/ 1 w 799"/>
                <a:gd name="T7" fmla="*/ 7 h 9"/>
                <a:gd name="T8" fmla="*/ 1 w 799"/>
                <a:gd name="T9" fmla="*/ 5 h 9"/>
              </a:gdLst>
              <a:ahLst/>
              <a:cxnLst>
                <a:cxn ang="0">
                  <a:pos x="T0" y="T1"/>
                </a:cxn>
                <a:cxn ang="0">
                  <a:pos x="T2" y="T3"/>
                </a:cxn>
                <a:cxn ang="0">
                  <a:pos x="T4" y="T5"/>
                </a:cxn>
                <a:cxn ang="0">
                  <a:pos x="T6" y="T7"/>
                </a:cxn>
                <a:cxn ang="0">
                  <a:pos x="T8" y="T9"/>
                </a:cxn>
              </a:cxnLst>
              <a:rect l="0" t="0" r="r" b="b"/>
              <a:pathLst>
                <a:path w="799" h="9">
                  <a:moveTo>
                    <a:pt x="1" y="5"/>
                  </a:moveTo>
                  <a:cubicBezTo>
                    <a:pt x="1" y="0"/>
                    <a:pt x="799" y="5"/>
                    <a:pt x="799" y="5"/>
                  </a:cubicBezTo>
                  <a:cubicBezTo>
                    <a:pt x="799" y="5"/>
                    <a:pt x="793" y="6"/>
                    <a:pt x="782" y="7"/>
                  </a:cubicBezTo>
                  <a:cubicBezTo>
                    <a:pt x="590" y="9"/>
                    <a:pt x="124" y="6"/>
                    <a:pt x="1" y="7"/>
                  </a:cubicBezTo>
                  <a:cubicBezTo>
                    <a:pt x="0" y="6"/>
                    <a:pt x="1" y="5"/>
                    <a:pt x="1"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5" name="Freeform 367"/>
            <p:cNvSpPr>
              <a:spLocks/>
            </p:cNvSpPr>
            <p:nvPr/>
          </p:nvSpPr>
          <p:spPr bwMode="auto">
            <a:xfrm>
              <a:off x="514" y="2646"/>
              <a:ext cx="280" cy="622"/>
            </a:xfrm>
            <a:custGeom>
              <a:avLst/>
              <a:gdLst>
                <a:gd name="T0" fmla="*/ 268 w 280"/>
                <a:gd name="T1" fmla="*/ 0 h 622"/>
                <a:gd name="T2" fmla="*/ 0 w 280"/>
                <a:gd name="T3" fmla="*/ 598 h 622"/>
                <a:gd name="T4" fmla="*/ 41 w 280"/>
                <a:gd name="T5" fmla="*/ 622 h 622"/>
                <a:gd name="T6" fmla="*/ 280 w 280"/>
                <a:gd name="T7" fmla="*/ 7 h 622"/>
                <a:gd name="T8" fmla="*/ 268 w 280"/>
                <a:gd name="T9" fmla="*/ 0 h 622"/>
              </a:gdLst>
              <a:ahLst/>
              <a:cxnLst>
                <a:cxn ang="0">
                  <a:pos x="T0" y="T1"/>
                </a:cxn>
                <a:cxn ang="0">
                  <a:pos x="T2" y="T3"/>
                </a:cxn>
                <a:cxn ang="0">
                  <a:pos x="T4" y="T5"/>
                </a:cxn>
                <a:cxn ang="0">
                  <a:pos x="T6" y="T7"/>
                </a:cxn>
                <a:cxn ang="0">
                  <a:pos x="T8" y="T9"/>
                </a:cxn>
              </a:cxnLst>
              <a:rect l="0" t="0" r="r" b="b"/>
              <a:pathLst>
                <a:path w="280" h="622">
                  <a:moveTo>
                    <a:pt x="268" y="0"/>
                  </a:moveTo>
                  <a:lnTo>
                    <a:pt x="0" y="598"/>
                  </a:lnTo>
                  <a:lnTo>
                    <a:pt x="41" y="622"/>
                  </a:lnTo>
                  <a:lnTo>
                    <a:pt x="280" y="7"/>
                  </a:lnTo>
                  <a:lnTo>
                    <a:pt x="2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6" name="Freeform 368"/>
            <p:cNvSpPr>
              <a:spLocks/>
            </p:cNvSpPr>
            <p:nvPr/>
          </p:nvSpPr>
          <p:spPr bwMode="auto">
            <a:xfrm>
              <a:off x="668" y="2655"/>
              <a:ext cx="197" cy="601"/>
            </a:xfrm>
            <a:custGeom>
              <a:avLst/>
              <a:gdLst>
                <a:gd name="T0" fmla="*/ 173 w 197"/>
                <a:gd name="T1" fmla="*/ 7 h 601"/>
                <a:gd name="T2" fmla="*/ 0 w 197"/>
                <a:gd name="T3" fmla="*/ 601 h 601"/>
                <a:gd name="T4" fmla="*/ 60 w 197"/>
                <a:gd name="T5" fmla="*/ 577 h 601"/>
                <a:gd name="T6" fmla="*/ 197 w 197"/>
                <a:gd name="T7" fmla="*/ 0 h 601"/>
                <a:gd name="T8" fmla="*/ 173 w 197"/>
                <a:gd name="T9" fmla="*/ 7 h 601"/>
              </a:gdLst>
              <a:ahLst/>
              <a:cxnLst>
                <a:cxn ang="0">
                  <a:pos x="T0" y="T1"/>
                </a:cxn>
                <a:cxn ang="0">
                  <a:pos x="T2" y="T3"/>
                </a:cxn>
                <a:cxn ang="0">
                  <a:pos x="T4" y="T5"/>
                </a:cxn>
                <a:cxn ang="0">
                  <a:pos x="T6" y="T7"/>
                </a:cxn>
                <a:cxn ang="0">
                  <a:pos x="T8" y="T9"/>
                </a:cxn>
              </a:cxnLst>
              <a:rect l="0" t="0" r="r" b="b"/>
              <a:pathLst>
                <a:path w="197" h="601">
                  <a:moveTo>
                    <a:pt x="173" y="7"/>
                  </a:moveTo>
                  <a:lnTo>
                    <a:pt x="0" y="601"/>
                  </a:lnTo>
                  <a:lnTo>
                    <a:pt x="60" y="577"/>
                  </a:lnTo>
                  <a:lnTo>
                    <a:pt x="197" y="0"/>
                  </a:lnTo>
                  <a:lnTo>
                    <a:pt x="173"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247" name="Freeform 369"/>
            <p:cNvSpPr>
              <a:spLocks/>
            </p:cNvSpPr>
            <p:nvPr/>
          </p:nvSpPr>
          <p:spPr bwMode="auto">
            <a:xfrm>
              <a:off x="439" y="2634"/>
              <a:ext cx="327" cy="603"/>
            </a:xfrm>
            <a:custGeom>
              <a:avLst/>
              <a:gdLst>
                <a:gd name="T0" fmla="*/ 317 w 327"/>
                <a:gd name="T1" fmla="*/ 0 h 603"/>
                <a:gd name="T2" fmla="*/ 0 w 327"/>
                <a:gd name="T3" fmla="*/ 601 h 603"/>
                <a:gd name="T4" fmla="*/ 45 w 327"/>
                <a:gd name="T5" fmla="*/ 603 h 603"/>
                <a:gd name="T6" fmla="*/ 327 w 327"/>
                <a:gd name="T7" fmla="*/ 2 h 603"/>
                <a:gd name="T8" fmla="*/ 317 w 327"/>
                <a:gd name="T9" fmla="*/ 0 h 603"/>
              </a:gdLst>
              <a:ahLst/>
              <a:cxnLst>
                <a:cxn ang="0">
                  <a:pos x="T0" y="T1"/>
                </a:cxn>
                <a:cxn ang="0">
                  <a:pos x="T2" y="T3"/>
                </a:cxn>
                <a:cxn ang="0">
                  <a:pos x="T4" y="T5"/>
                </a:cxn>
                <a:cxn ang="0">
                  <a:pos x="T6" y="T7"/>
                </a:cxn>
                <a:cxn ang="0">
                  <a:pos x="T8" y="T9"/>
                </a:cxn>
              </a:cxnLst>
              <a:rect l="0" t="0" r="r" b="b"/>
              <a:pathLst>
                <a:path w="327" h="603">
                  <a:moveTo>
                    <a:pt x="317" y="0"/>
                  </a:moveTo>
                  <a:lnTo>
                    <a:pt x="0" y="601"/>
                  </a:lnTo>
                  <a:lnTo>
                    <a:pt x="45" y="603"/>
                  </a:lnTo>
                  <a:lnTo>
                    <a:pt x="327" y="2"/>
                  </a:lnTo>
                  <a:lnTo>
                    <a:pt x="31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grpSp>
      <p:grpSp>
        <p:nvGrpSpPr>
          <p:cNvPr id="85" name="Pencil"/>
          <p:cNvGrpSpPr/>
          <p:nvPr/>
        </p:nvGrpSpPr>
        <p:grpSpPr>
          <a:xfrm rot="21187597" flipV="1">
            <a:off x="271656" y="5234834"/>
            <a:ext cx="2766152" cy="223233"/>
            <a:chOff x="836868" y="3937649"/>
            <a:chExt cx="5037137" cy="628940"/>
          </a:xfrm>
          <a:effectLst>
            <a:outerShdw blurRad="50800" dist="38100" dir="5400000" algn="t" rotWithShape="0">
              <a:prstClr val="black">
                <a:alpha val="40000"/>
              </a:prstClr>
            </a:outerShdw>
          </a:effectLst>
        </p:grpSpPr>
        <p:sp>
          <p:nvSpPr>
            <p:cNvPr id="86" name="AutoShape 3"/>
            <p:cNvSpPr>
              <a:spLocks noChangeAspect="1" noChangeArrowheads="1" noTextEdit="1"/>
            </p:cNvSpPr>
            <p:nvPr/>
          </p:nvSpPr>
          <p:spPr bwMode="auto">
            <a:xfrm>
              <a:off x="836868" y="3937649"/>
              <a:ext cx="5034329" cy="6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7" name="Rectangle 5"/>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8" name="Rectangle 6"/>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89" name="Freeform 7"/>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0" name="Freeform 8"/>
            <p:cNvSpPr>
              <a:spLocks/>
            </p:cNvSpPr>
            <p:nvPr/>
          </p:nvSpPr>
          <p:spPr bwMode="auto">
            <a:xfrm>
              <a:off x="5249276" y="3944668"/>
              <a:ext cx="624729" cy="621921"/>
            </a:xfrm>
            <a:custGeom>
              <a:avLst/>
              <a:gdLst>
                <a:gd name="T0" fmla="*/ 146 w 188"/>
                <a:gd name="T1" fmla="*/ 185 h 185"/>
                <a:gd name="T2" fmla="*/ 188 w 188"/>
                <a:gd name="T3" fmla="*/ 88 h 185"/>
                <a:gd name="T4" fmla="*/ 147 w 188"/>
                <a:gd name="T5" fmla="*/ 0 h 185"/>
                <a:gd name="T6" fmla="*/ 68 w 188"/>
                <a:gd name="T7" fmla="*/ 0 h 185"/>
                <a:gd name="T8" fmla="*/ 0 w 188"/>
                <a:gd name="T9" fmla="*/ 92 h 185"/>
                <a:gd name="T10" fmla="*/ 67 w 188"/>
                <a:gd name="T11" fmla="*/ 185 h 185"/>
                <a:gd name="T12" fmla="*/ 146 w 188"/>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88" h="185">
                  <a:moveTo>
                    <a:pt x="146" y="185"/>
                  </a:moveTo>
                  <a:cubicBezTo>
                    <a:pt x="164" y="185"/>
                    <a:pt x="187" y="178"/>
                    <a:pt x="188" y="88"/>
                  </a:cubicBezTo>
                  <a:cubicBezTo>
                    <a:pt x="188" y="22"/>
                    <a:pt x="165" y="0"/>
                    <a:pt x="147" y="0"/>
                  </a:cubicBezTo>
                  <a:cubicBezTo>
                    <a:pt x="139" y="0"/>
                    <a:pt x="75" y="0"/>
                    <a:pt x="68" y="0"/>
                  </a:cubicBezTo>
                  <a:cubicBezTo>
                    <a:pt x="50" y="0"/>
                    <a:pt x="1" y="41"/>
                    <a:pt x="0" y="92"/>
                  </a:cubicBezTo>
                  <a:cubicBezTo>
                    <a:pt x="0" y="143"/>
                    <a:pt x="49" y="185"/>
                    <a:pt x="67" y="185"/>
                  </a:cubicBezTo>
                  <a:cubicBezTo>
                    <a:pt x="75" y="185"/>
                    <a:pt x="138" y="185"/>
                    <a:pt x="146" y="185"/>
                  </a:cubicBezTo>
                  <a:close/>
                </a:path>
              </a:pathLst>
            </a:custGeom>
            <a:gradFill flip="none" rotWithShape="1">
              <a:gsLst>
                <a:gs pos="20000">
                  <a:schemeClr val="accent3">
                    <a:lumMod val="60000"/>
                    <a:lumOff val="40000"/>
                  </a:schemeClr>
                </a:gs>
                <a:gs pos="60000">
                  <a:schemeClr val="accent3"/>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1" name="Freeform 9"/>
            <p:cNvSpPr>
              <a:spLocks/>
            </p:cNvSpPr>
            <p:nvPr/>
          </p:nvSpPr>
          <p:spPr bwMode="auto">
            <a:xfrm>
              <a:off x="5599062" y="4080097"/>
              <a:ext cx="168466" cy="289200"/>
            </a:xfrm>
            <a:custGeom>
              <a:avLst/>
              <a:gdLst>
                <a:gd name="T0" fmla="*/ 28 w 51"/>
                <a:gd name="T1" fmla="*/ 86 h 86"/>
                <a:gd name="T2" fmla="*/ 0 w 51"/>
                <a:gd name="T3" fmla="*/ 45 h 86"/>
                <a:gd name="T4" fmla="*/ 22 w 51"/>
                <a:gd name="T5" fmla="*/ 0 h 86"/>
                <a:gd name="T6" fmla="*/ 51 w 51"/>
                <a:gd name="T7" fmla="*/ 40 h 86"/>
                <a:gd name="T8" fmla="*/ 28 w 51"/>
                <a:gd name="T9" fmla="*/ 86 h 86"/>
              </a:gdLst>
              <a:ahLst/>
              <a:cxnLst>
                <a:cxn ang="0">
                  <a:pos x="T0" y="T1"/>
                </a:cxn>
                <a:cxn ang="0">
                  <a:pos x="T2" y="T3"/>
                </a:cxn>
                <a:cxn ang="0">
                  <a:pos x="T4" y="T5"/>
                </a:cxn>
                <a:cxn ang="0">
                  <a:pos x="T6" y="T7"/>
                </a:cxn>
                <a:cxn ang="0">
                  <a:pos x="T8" y="T9"/>
                </a:cxn>
              </a:cxnLst>
              <a:rect l="0" t="0" r="r" b="b"/>
              <a:pathLst>
                <a:path w="51" h="86">
                  <a:moveTo>
                    <a:pt x="28" y="86"/>
                  </a:moveTo>
                  <a:cubicBezTo>
                    <a:pt x="15" y="86"/>
                    <a:pt x="0" y="64"/>
                    <a:pt x="0" y="45"/>
                  </a:cubicBezTo>
                  <a:cubicBezTo>
                    <a:pt x="1" y="25"/>
                    <a:pt x="8" y="0"/>
                    <a:pt x="22" y="0"/>
                  </a:cubicBezTo>
                  <a:cubicBezTo>
                    <a:pt x="35" y="0"/>
                    <a:pt x="51" y="21"/>
                    <a:pt x="51" y="40"/>
                  </a:cubicBezTo>
                  <a:cubicBezTo>
                    <a:pt x="51" y="60"/>
                    <a:pt x="41" y="86"/>
                    <a:pt x="28" y="86"/>
                  </a:cubicBezTo>
                  <a:close/>
                </a:path>
              </a:pathLst>
            </a:custGeom>
            <a:gradFill>
              <a:gsLst>
                <a:gs pos="20000">
                  <a:schemeClr val="accent3">
                    <a:lumMod val="46000"/>
                    <a:lumOff val="54000"/>
                  </a:schemeClr>
                </a:gs>
                <a:gs pos="60000">
                  <a:schemeClr val="accent3">
                    <a:lumMod val="48000"/>
                    <a:lumOff val="52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2" name="Freeform 10"/>
            <p:cNvSpPr>
              <a:spLocks/>
            </p:cNvSpPr>
            <p:nvPr/>
          </p:nvSpPr>
          <p:spPr bwMode="auto">
            <a:xfrm>
              <a:off x="5620614" y="4104060"/>
              <a:ext cx="153023" cy="130561"/>
            </a:xfrm>
            <a:custGeom>
              <a:avLst/>
              <a:gdLst>
                <a:gd name="T0" fmla="*/ 6 w 46"/>
                <a:gd name="T1" fmla="*/ 9 h 39"/>
                <a:gd name="T2" fmla="*/ 9 w 46"/>
                <a:gd name="T3" fmla="*/ 31 h 39"/>
                <a:gd name="T4" fmla="*/ 35 w 46"/>
                <a:gd name="T5" fmla="*/ 33 h 39"/>
                <a:gd name="T6" fmla="*/ 19 w 46"/>
                <a:gd name="T7" fmla="*/ 1 h 39"/>
                <a:gd name="T8" fmla="*/ 6 w 46"/>
                <a:gd name="T9" fmla="*/ 9 h 39"/>
              </a:gdLst>
              <a:ahLst/>
              <a:cxnLst>
                <a:cxn ang="0">
                  <a:pos x="T0" y="T1"/>
                </a:cxn>
                <a:cxn ang="0">
                  <a:pos x="T2" y="T3"/>
                </a:cxn>
                <a:cxn ang="0">
                  <a:pos x="T4" y="T5"/>
                </a:cxn>
                <a:cxn ang="0">
                  <a:pos x="T6" y="T7"/>
                </a:cxn>
                <a:cxn ang="0">
                  <a:pos x="T8" y="T9"/>
                </a:cxn>
              </a:cxnLst>
              <a:rect l="0" t="0" r="r" b="b"/>
              <a:pathLst>
                <a:path w="46" h="39">
                  <a:moveTo>
                    <a:pt x="6" y="9"/>
                  </a:moveTo>
                  <a:cubicBezTo>
                    <a:pt x="5" y="13"/>
                    <a:pt x="0" y="23"/>
                    <a:pt x="9" y="31"/>
                  </a:cubicBezTo>
                  <a:cubicBezTo>
                    <a:pt x="16" y="37"/>
                    <a:pt x="28" y="39"/>
                    <a:pt x="35" y="33"/>
                  </a:cubicBezTo>
                  <a:cubicBezTo>
                    <a:pt x="46" y="22"/>
                    <a:pt x="32" y="0"/>
                    <a:pt x="19" y="1"/>
                  </a:cubicBezTo>
                  <a:cubicBezTo>
                    <a:pt x="12" y="1"/>
                    <a:pt x="7" y="7"/>
                    <a:pt x="6" y="9"/>
                  </a:cubicBezTo>
                  <a:close/>
                </a:path>
              </a:pathLst>
            </a:custGeom>
            <a:gradFill>
              <a:gsLst>
                <a:gs pos="17000">
                  <a:schemeClr val="accent3">
                    <a:lumMod val="25000"/>
                    <a:lumOff val="75000"/>
                  </a:schemeClr>
                </a:gs>
                <a:gs pos="67000">
                  <a:schemeClr val="accent3">
                    <a:lumMod val="47000"/>
                    <a:lumOff val="53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3" name="Freeform 11"/>
            <p:cNvSpPr>
              <a:spLocks/>
            </p:cNvSpPr>
            <p:nvPr/>
          </p:nvSpPr>
          <p:spPr bwMode="auto">
            <a:xfrm>
              <a:off x="1408249" y="3944668"/>
              <a:ext cx="3702043" cy="609286"/>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Lst>
              <a:ahLst/>
              <a:cxnLst>
                <a:cxn ang="0">
                  <a:pos x="T0" y="T1"/>
                </a:cxn>
                <a:cxn ang="0">
                  <a:pos x="T2" y="T3"/>
                </a:cxn>
                <a:cxn ang="0">
                  <a:pos x="T4" y="T5"/>
                </a:cxn>
                <a:cxn ang="0">
                  <a:pos x="T6" y="T7"/>
                </a:cxn>
                <a:cxn ang="0">
                  <a:pos x="T8" y="T9"/>
                </a:cxn>
                <a:cxn ang="0">
                  <a:pos x="T10" y="T11"/>
                </a:cxn>
              </a:cxnLst>
              <a:rect l="0" t="0" r="r" b="b"/>
              <a:pathLst>
                <a:path w="1114" h="181">
                  <a:moveTo>
                    <a:pt x="96" y="180"/>
                  </a:moveTo>
                  <a:cubicBezTo>
                    <a:pt x="96" y="180"/>
                    <a:pt x="8" y="138"/>
                    <a:pt x="4" y="95"/>
                  </a:cubicBezTo>
                  <a:cubicBezTo>
                    <a:pt x="0" y="52"/>
                    <a:pt x="97" y="0"/>
                    <a:pt x="97" y="0"/>
                  </a:cubicBezTo>
                  <a:cubicBezTo>
                    <a:pt x="1114" y="1"/>
                    <a:pt x="1114" y="1"/>
                    <a:pt x="1114" y="1"/>
                  </a:cubicBezTo>
                  <a:cubicBezTo>
                    <a:pt x="1113" y="181"/>
                    <a:pt x="1113" y="181"/>
                    <a:pt x="1113" y="181"/>
                  </a:cubicBezTo>
                  <a:lnTo>
                    <a:pt x="96" y="1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4" name="Freeform 12"/>
            <p:cNvSpPr>
              <a:spLocks/>
            </p:cNvSpPr>
            <p:nvPr/>
          </p:nvSpPr>
          <p:spPr bwMode="auto">
            <a:xfrm>
              <a:off x="1458789" y="4152443"/>
              <a:ext cx="3661330"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chemeClr val="accent5">
                    <a:lumMod val="60000"/>
                    <a:lumOff val="40000"/>
                  </a:schemeClr>
                </a:gs>
                <a:gs pos="100000">
                  <a:schemeClr val="accent5"/>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5" name="Freeform 13"/>
            <p:cNvSpPr>
              <a:spLocks/>
            </p:cNvSpPr>
            <p:nvPr/>
          </p:nvSpPr>
          <p:spPr bwMode="auto">
            <a:xfrm>
              <a:off x="1468616" y="3944668"/>
              <a:ext cx="3967377" cy="192332"/>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Lst>
              <a:ahLst/>
              <a:cxnLst>
                <a:cxn ang="0">
                  <a:pos x="T0" y="T1"/>
                </a:cxn>
                <a:cxn ang="0">
                  <a:pos x="T2" y="T3"/>
                </a:cxn>
                <a:cxn ang="0">
                  <a:pos x="T4" y="T5"/>
                </a:cxn>
                <a:cxn ang="0">
                  <a:pos x="T6" y="T7"/>
                </a:cxn>
                <a:cxn ang="0">
                  <a:pos x="T8" y="T9"/>
                </a:cxn>
              </a:cxnLst>
              <a:rect l="0" t="0" r="r" b="b"/>
              <a:pathLst>
                <a:path w="2826" h="137">
                  <a:moveTo>
                    <a:pt x="0" y="134"/>
                  </a:moveTo>
                  <a:lnTo>
                    <a:pt x="177" y="0"/>
                  </a:lnTo>
                  <a:lnTo>
                    <a:pt x="2826" y="2"/>
                  </a:lnTo>
                  <a:lnTo>
                    <a:pt x="2819" y="137"/>
                  </a:lnTo>
                  <a:lnTo>
                    <a:pt x="0" y="134"/>
                  </a:lnTo>
                  <a:close/>
                </a:path>
              </a:pathLst>
            </a:custGeom>
            <a:gradFill flip="none" rotWithShape="1">
              <a:gsLst>
                <a:gs pos="0">
                  <a:schemeClr val="accent5">
                    <a:lumMod val="75000"/>
                  </a:schemeClr>
                </a:gs>
                <a:gs pos="100000">
                  <a:schemeClr val="bg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6" name="Freeform 14"/>
            <p:cNvSpPr>
              <a:spLocks/>
            </p:cNvSpPr>
            <p:nvPr/>
          </p:nvSpPr>
          <p:spPr bwMode="auto">
            <a:xfrm>
              <a:off x="1481251" y="3947476"/>
              <a:ext cx="3675369"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chemeClr val="accent5">
                    <a:lumMod val="60000"/>
                    <a:lumOff val="40000"/>
                  </a:schemeClr>
                </a:gs>
                <a:gs pos="100000">
                  <a:schemeClr val="accent5"/>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7" name="Freeform 15"/>
            <p:cNvSpPr>
              <a:spLocks/>
            </p:cNvSpPr>
            <p:nvPr/>
          </p:nvSpPr>
          <p:spPr bwMode="auto">
            <a:xfrm>
              <a:off x="1468616" y="4381276"/>
              <a:ext cx="3967377" cy="185313"/>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Lst>
              <a:ahLst/>
              <a:cxnLst>
                <a:cxn ang="0">
                  <a:pos x="T0" y="T1"/>
                </a:cxn>
                <a:cxn ang="0">
                  <a:pos x="T2" y="T3"/>
                </a:cxn>
                <a:cxn ang="0">
                  <a:pos x="T4" y="T5"/>
                </a:cxn>
                <a:cxn ang="0">
                  <a:pos x="T6" y="T7"/>
                </a:cxn>
                <a:cxn ang="0">
                  <a:pos x="T8" y="T9"/>
                </a:cxn>
              </a:cxnLst>
              <a:rect l="0" t="0" r="r" b="b"/>
              <a:pathLst>
                <a:path w="2826" h="132">
                  <a:moveTo>
                    <a:pt x="0" y="0"/>
                  </a:moveTo>
                  <a:lnTo>
                    <a:pt x="2816" y="3"/>
                  </a:lnTo>
                  <a:lnTo>
                    <a:pt x="2826" y="132"/>
                  </a:lnTo>
                  <a:lnTo>
                    <a:pt x="194" y="130"/>
                  </a:lnTo>
                  <a:lnTo>
                    <a:pt x="0" y="0"/>
                  </a:lnTo>
                  <a:close/>
                </a:path>
              </a:pathLst>
            </a:custGeom>
            <a:solidFill>
              <a:srgbClr val="D48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8" name="Freeform 16"/>
            <p:cNvSpPr>
              <a:spLocks/>
            </p:cNvSpPr>
            <p:nvPr/>
          </p:nvSpPr>
          <p:spPr bwMode="auto">
            <a:xfrm>
              <a:off x="4993770" y="3944668"/>
              <a:ext cx="113715"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B159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99" name="Freeform 17"/>
            <p:cNvSpPr>
              <a:spLocks/>
            </p:cNvSpPr>
            <p:nvPr/>
          </p:nvSpPr>
          <p:spPr bwMode="auto">
            <a:xfrm>
              <a:off x="4983942" y="3944668"/>
              <a:ext cx="578400" cy="621921"/>
            </a:xfrm>
            <a:custGeom>
              <a:avLst/>
              <a:gdLst>
                <a:gd name="T0" fmla="*/ 30 w 174"/>
                <a:gd name="T1" fmla="*/ 92 h 185"/>
                <a:gd name="T2" fmla="*/ 0 w 174"/>
                <a:gd name="T3" fmla="*/ 185 h 185"/>
                <a:gd name="T4" fmla="*/ 4 w 174"/>
                <a:gd name="T5" fmla="*/ 185 h 185"/>
                <a:gd name="T6" fmla="*/ 140 w 174"/>
                <a:gd name="T7" fmla="*/ 185 h 185"/>
                <a:gd name="T8" fmla="*/ 174 w 174"/>
                <a:gd name="T9" fmla="*/ 93 h 185"/>
                <a:gd name="T10" fmla="*/ 141 w 174"/>
                <a:gd name="T11" fmla="*/ 0 h 185"/>
                <a:gd name="T12" fmla="*/ 5 w 174"/>
                <a:gd name="T13" fmla="*/ 0 h 185"/>
                <a:gd name="T14" fmla="*/ 0 w 174"/>
                <a:gd name="T15" fmla="*/ 0 h 185"/>
                <a:gd name="T16" fmla="*/ 30 w 174"/>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5">
                  <a:moveTo>
                    <a:pt x="30" y="92"/>
                  </a:moveTo>
                  <a:cubicBezTo>
                    <a:pt x="30" y="141"/>
                    <a:pt x="19" y="181"/>
                    <a:pt x="0" y="185"/>
                  </a:cubicBezTo>
                  <a:cubicBezTo>
                    <a:pt x="1" y="185"/>
                    <a:pt x="3" y="185"/>
                    <a:pt x="4" y="185"/>
                  </a:cubicBezTo>
                  <a:cubicBezTo>
                    <a:pt x="13" y="185"/>
                    <a:pt x="132" y="185"/>
                    <a:pt x="140" y="185"/>
                  </a:cubicBezTo>
                  <a:cubicBezTo>
                    <a:pt x="160" y="185"/>
                    <a:pt x="174" y="144"/>
                    <a:pt x="174" y="93"/>
                  </a:cubicBezTo>
                  <a:cubicBezTo>
                    <a:pt x="174" y="42"/>
                    <a:pt x="161" y="0"/>
                    <a:pt x="141" y="0"/>
                  </a:cubicBezTo>
                  <a:cubicBezTo>
                    <a:pt x="132" y="0"/>
                    <a:pt x="14" y="0"/>
                    <a:pt x="5" y="0"/>
                  </a:cubicBezTo>
                  <a:cubicBezTo>
                    <a:pt x="3" y="0"/>
                    <a:pt x="2" y="0"/>
                    <a:pt x="0" y="0"/>
                  </a:cubicBezTo>
                  <a:cubicBezTo>
                    <a:pt x="19" y="3"/>
                    <a:pt x="30" y="43"/>
                    <a:pt x="30" y="9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0" name="Freeform 18"/>
            <p:cNvSpPr>
              <a:spLocks/>
            </p:cNvSpPr>
            <p:nvPr/>
          </p:nvSpPr>
          <p:spPr bwMode="auto">
            <a:xfrm>
              <a:off x="4993770" y="3940457"/>
              <a:ext cx="578400" cy="626132"/>
            </a:xfrm>
            <a:custGeom>
              <a:avLst/>
              <a:gdLst>
                <a:gd name="T0" fmla="*/ 30 w 174"/>
                <a:gd name="T1" fmla="*/ 93 h 186"/>
                <a:gd name="T2" fmla="*/ 0 w 174"/>
                <a:gd name="T3" fmla="*/ 185 h 186"/>
                <a:gd name="T4" fmla="*/ 4 w 174"/>
                <a:gd name="T5" fmla="*/ 185 h 186"/>
                <a:gd name="T6" fmla="*/ 140 w 174"/>
                <a:gd name="T7" fmla="*/ 186 h 186"/>
                <a:gd name="T8" fmla="*/ 174 w 174"/>
                <a:gd name="T9" fmla="*/ 93 h 186"/>
                <a:gd name="T10" fmla="*/ 141 w 174"/>
                <a:gd name="T11" fmla="*/ 0 h 186"/>
                <a:gd name="T12" fmla="*/ 5 w 174"/>
                <a:gd name="T13" fmla="*/ 0 h 186"/>
                <a:gd name="T14" fmla="*/ 0 w 174"/>
                <a:gd name="T15" fmla="*/ 0 h 186"/>
                <a:gd name="T16" fmla="*/ 30 w 174"/>
                <a:gd name="T1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6">
                  <a:moveTo>
                    <a:pt x="30" y="93"/>
                  </a:moveTo>
                  <a:cubicBezTo>
                    <a:pt x="30" y="141"/>
                    <a:pt x="18" y="181"/>
                    <a:pt x="0" y="185"/>
                  </a:cubicBezTo>
                  <a:cubicBezTo>
                    <a:pt x="1" y="185"/>
                    <a:pt x="3" y="185"/>
                    <a:pt x="4" y="185"/>
                  </a:cubicBezTo>
                  <a:cubicBezTo>
                    <a:pt x="13" y="185"/>
                    <a:pt x="131" y="186"/>
                    <a:pt x="140" y="186"/>
                  </a:cubicBezTo>
                  <a:cubicBezTo>
                    <a:pt x="160" y="186"/>
                    <a:pt x="173" y="144"/>
                    <a:pt x="174" y="93"/>
                  </a:cubicBezTo>
                  <a:cubicBezTo>
                    <a:pt x="174" y="42"/>
                    <a:pt x="161" y="0"/>
                    <a:pt x="141" y="0"/>
                  </a:cubicBezTo>
                  <a:cubicBezTo>
                    <a:pt x="132" y="0"/>
                    <a:pt x="14" y="0"/>
                    <a:pt x="5" y="0"/>
                  </a:cubicBezTo>
                  <a:cubicBezTo>
                    <a:pt x="3" y="0"/>
                    <a:pt x="1" y="0"/>
                    <a:pt x="0" y="0"/>
                  </a:cubicBezTo>
                  <a:cubicBezTo>
                    <a:pt x="19" y="3"/>
                    <a:pt x="30" y="44"/>
                    <a:pt x="30" y="93"/>
                  </a:cubicBezTo>
                  <a:close/>
                </a:path>
              </a:pathLst>
            </a:custGeom>
            <a:gradFill flip="none" rotWithShape="1">
              <a:gsLst>
                <a:gs pos="80000">
                  <a:schemeClr val="bg1">
                    <a:lumMod val="65000"/>
                  </a:schemeClr>
                </a:gs>
                <a:gs pos="69000">
                  <a:schemeClr val="bg1">
                    <a:lumMod val="75000"/>
                  </a:schemeClr>
                </a:gs>
                <a:gs pos="61000">
                  <a:schemeClr val="bg1">
                    <a:lumMod val="95000"/>
                  </a:schemeClr>
                </a:gs>
                <a:gs pos="44000">
                  <a:schemeClr val="bg1"/>
                </a:gs>
                <a:gs pos="34000">
                  <a:schemeClr val="bg1">
                    <a:lumMod val="75000"/>
                  </a:schemeClr>
                </a:gs>
                <a:gs pos="0">
                  <a:schemeClr val="bg1">
                    <a:lumMod val="95000"/>
                  </a:schemeClr>
                </a:gs>
                <a:gs pos="100000">
                  <a:schemeClr val="tx1">
                    <a:lumMod val="75000"/>
                    <a:lumOff val="25000"/>
                  </a:schemeClr>
                </a:gs>
                <a:gs pos="88000">
                  <a:schemeClr val="tx1">
                    <a:lumMod val="50000"/>
                    <a:lumOff val="50000"/>
                  </a:schemeClr>
                </a:gs>
                <a:gs pos="84000">
                  <a:schemeClr val="bg1">
                    <a:lumMod val="8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1" name="Freeform 19"/>
            <p:cNvSpPr>
              <a:spLocks/>
            </p:cNvSpPr>
            <p:nvPr/>
          </p:nvSpPr>
          <p:spPr bwMode="auto">
            <a:xfrm>
              <a:off x="5409319" y="3944668"/>
              <a:ext cx="136177" cy="621921"/>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2" name="Freeform 19"/>
            <p:cNvSpPr>
              <a:spLocks/>
            </p:cNvSpPr>
            <p:nvPr/>
          </p:nvSpPr>
          <p:spPr bwMode="auto">
            <a:xfrm>
              <a:off x="5023282" y="3940457"/>
              <a:ext cx="136177" cy="621921"/>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3" name="Freeform 20"/>
            <p:cNvSpPr>
              <a:spLocks/>
            </p:cNvSpPr>
            <p:nvPr/>
          </p:nvSpPr>
          <p:spPr bwMode="auto">
            <a:xfrm>
              <a:off x="5419146" y="3944668"/>
              <a:ext cx="133369" cy="621921"/>
            </a:xfrm>
            <a:custGeom>
              <a:avLst/>
              <a:gdLst>
                <a:gd name="T0" fmla="*/ 39 w 40"/>
                <a:gd name="T1" fmla="*/ 93 h 185"/>
                <a:gd name="T2" fmla="*/ 11 w 40"/>
                <a:gd name="T3" fmla="*/ 0 h 185"/>
                <a:gd name="T4" fmla="*/ 5 w 40"/>
                <a:gd name="T5" fmla="*/ 0 h 185"/>
                <a:gd name="T6" fmla="*/ 0 w 40"/>
                <a:gd name="T7" fmla="*/ 0 h 185"/>
                <a:gd name="T8" fmla="*/ 30 w 40"/>
                <a:gd name="T9" fmla="*/ 93 h 185"/>
                <a:gd name="T10" fmla="*/ 0 w 40"/>
                <a:gd name="T11" fmla="*/ 185 h 185"/>
                <a:gd name="T12" fmla="*/ 4 w 40"/>
                <a:gd name="T13" fmla="*/ 185 h 185"/>
                <a:gd name="T14" fmla="*/ 10 w 40"/>
                <a:gd name="T15" fmla="*/ 185 h 185"/>
                <a:gd name="T16" fmla="*/ 39 w 40"/>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5">
                  <a:moveTo>
                    <a:pt x="39" y="93"/>
                  </a:moveTo>
                  <a:cubicBezTo>
                    <a:pt x="40" y="45"/>
                    <a:pt x="29" y="6"/>
                    <a:pt x="11" y="0"/>
                  </a:cubicBezTo>
                  <a:cubicBezTo>
                    <a:pt x="8" y="0"/>
                    <a:pt x="6" y="0"/>
                    <a:pt x="5" y="0"/>
                  </a:cubicBezTo>
                  <a:cubicBezTo>
                    <a:pt x="4" y="0"/>
                    <a:pt x="2" y="0"/>
                    <a:pt x="0" y="0"/>
                  </a:cubicBezTo>
                  <a:cubicBezTo>
                    <a:pt x="19" y="3"/>
                    <a:pt x="30" y="43"/>
                    <a:pt x="30" y="93"/>
                  </a:cubicBezTo>
                  <a:cubicBezTo>
                    <a:pt x="30" y="141"/>
                    <a:pt x="19" y="181"/>
                    <a:pt x="0" y="185"/>
                  </a:cubicBezTo>
                  <a:cubicBezTo>
                    <a:pt x="1" y="185"/>
                    <a:pt x="3" y="185"/>
                    <a:pt x="4" y="185"/>
                  </a:cubicBezTo>
                  <a:cubicBezTo>
                    <a:pt x="6" y="185"/>
                    <a:pt x="8" y="185"/>
                    <a:pt x="10" y="185"/>
                  </a:cubicBezTo>
                  <a:cubicBezTo>
                    <a:pt x="28" y="180"/>
                    <a:pt x="39" y="141"/>
                    <a:pt x="39" y="93"/>
                  </a:cubicBezTo>
                  <a:close/>
                </a:path>
              </a:pathLst>
            </a:custGeom>
            <a:gradFill>
              <a:gsLst>
                <a:gs pos="44000">
                  <a:schemeClr val="bg1"/>
                </a:gs>
                <a:gs pos="0">
                  <a:schemeClr val="bg1">
                    <a:lumMod val="95000"/>
                  </a:schemeClr>
                </a:gs>
                <a:gs pos="100000">
                  <a:schemeClr val="bg1">
                    <a:lumMod val="75000"/>
                  </a:schemeClr>
                </a:gs>
                <a:gs pos="81000">
                  <a:schemeClr val="tx1">
                    <a:lumMod val="50000"/>
                    <a:lumOff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4" name="Freeform 22"/>
            <p:cNvSpPr>
              <a:spLocks/>
            </p:cNvSpPr>
            <p:nvPr/>
          </p:nvSpPr>
          <p:spPr bwMode="auto">
            <a:xfrm>
              <a:off x="5027463" y="3940457"/>
              <a:ext cx="146004" cy="623324"/>
            </a:xfrm>
            <a:custGeom>
              <a:avLst/>
              <a:gdLst>
                <a:gd name="T0" fmla="*/ 43 w 44"/>
                <a:gd name="T1" fmla="*/ 93 h 185"/>
                <a:gd name="T2" fmla="*/ 15 w 44"/>
                <a:gd name="T3" fmla="*/ 0 h 185"/>
                <a:gd name="T4" fmla="*/ 0 w 44"/>
                <a:gd name="T5" fmla="*/ 0 h 185"/>
                <a:gd name="T6" fmla="*/ 31 w 44"/>
                <a:gd name="T7" fmla="*/ 93 h 185"/>
                <a:gd name="T8" fmla="*/ 1 w 44"/>
                <a:gd name="T9" fmla="*/ 185 h 185"/>
                <a:gd name="T10" fmla="*/ 14 w 44"/>
                <a:gd name="T11" fmla="*/ 185 h 185"/>
                <a:gd name="T12" fmla="*/ 43 w 44"/>
                <a:gd name="T13" fmla="*/ 93 h 185"/>
              </a:gdLst>
              <a:ahLst/>
              <a:cxnLst>
                <a:cxn ang="0">
                  <a:pos x="T0" y="T1"/>
                </a:cxn>
                <a:cxn ang="0">
                  <a:pos x="T2" y="T3"/>
                </a:cxn>
                <a:cxn ang="0">
                  <a:pos x="T4" y="T5"/>
                </a:cxn>
                <a:cxn ang="0">
                  <a:pos x="T6" y="T7"/>
                </a:cxn>
                <a:cxn ang="0">
                  <a:pos x="T8" y="T9"/>
                </a:cxn>
                <a:cxn ang="0">
                  <a:pos x="T10" y="T11"/>
                </a:cxn>
                <a:cxn ang="0">
                  <a:pos x="T12" y="T13"/>
                </a:cxn>
              </a:cxnLst>
              <a:rect l="0" t="0" r="r" b="b"/>
              <a:pathLst>
                <a:path w="44" h="185">
                  <a:moveTo>
                    <a:pt x="43" y="93"/>
                  </a:moveTo>
                  <a:cubicBezTo>
                    <a:pt x="44" y="45"/>
                    <a:pt x="33" y="6"/>
                    <a:pt x="15" y="0"/>
                  </a:cubicBezTo>
                  <a:cubicBezTo>
                    <a:pt x="13" y="0"/>
                    <a:pt x="2" y="0"/>
                    <a:pt x="0" y="0"/>
                  </a:cubicBezTo>
                  <a:cubicBezTo>
                    <a:pt x="19" y="4"/>
                    <a:pt x="32" y="44"/>
                    <a:pt x="31" y="93"/>
                  </a:cubicBezTo>
                  <a:cubicBezTo>
                    <a:pt x="31" y="141"/>
                    <a:pt x="20" y="181"/>
                    <a:pt x="1" y="185"/>
                  </a:cubicBezTo>
                  <a:cubicBezTo>
                    <a:pt x="3" y="185"/>
                    <a:pt x="12" y="185"/>
                    <a:pt x="14" y="185"/>
                  </a:cubicBezTo>
                  <a:cubicBezTo>
                    <a:pt x="33" y="180"/>
                    <a:pt x="43" y="141"/>
                    <a:pt x="43" y="93"/>
                  </a:cubicBezTo>
                  <a:close/>
                </a:path>
              </a:pathLst>
            </a:custGeom>
            <a:gradFill>
              <a:gsLst>
                <a:gs pos="61000">
                  <a:schemeClr val="bg1">
                    <a:lumMod val="75000"/>
                  </a:schemeClr>
                </a:gs>
                <a:gs pos="33000">
                  <a:schemeClr val="bg1">
                    <a:lumMod val="95000"/>
                  </a:schemeClr>
                </a:gs>
                <a:gs pos="0">
                  <a:schemeClr val="bg1">
                    <a:lumMod val="95000"/>
                  </a:schemeClr>
                </a:gs>
                <a:gs pos="100000">
                  <a:schemeClr val="bg1">
                    <a:lumMod val="85000"/>
                  </a:schemeClr>
                </a:gs>
                <a:gs pos="79000">
                  <a:schemeClr val="tx1">
                    <a:lumMod val="50000"/>
                    <a:lumOff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5" name="Freeform 23"/>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6" name="Freeform 24"/>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chemeClr val="accent2">
                    <a:lumMod val="20000"/>
                    <a:lumOff val="80000"/>
                  </a:schemeClr>
                </a:gs>
                <a:gs pos="69000">
                  <a:schemeClr val="accent2"/>
                </a:gs>
                <a:gs pos="89000">
                  <a:schemeClr val="accent2">
                    <a:lumMod val="66000"/>
                    <a:lumOff val="34000"/>
                  </a:schemeClr>
                </a:gs>
              </a:gsLst>
              <a:lin ang="6000000" scaled="0"/>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7" name="Freeform 25"/>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chemeClr val="accent2">
                    <a:lumMod val="20000"/>
                    <a:lumOff val="80000"/>
                  </a:schemeClr>
                </a:gs>
                <a:gs pos="59000">
                  <a:schemeClr val="accent2">
                    <a:lumMod val="59000"/>
                    <a:lumOff val="41000"/>
                  </a:schemeClr>
                </a:gs>
                <a:gs pos="47000">
                  <a:schemeClr val="accent2"/>
                </a:gs>
              </a:gsLst>
              <a:lin ang="4500000" scaled="0"/>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8" name="Freeform 26"/>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chemeClr val="accent2">
                    <a:lumMod val="20000"/>
                    <a:lumOff val="80000"/>
                  </a:schemeClr>
                </a:gs>
                <a:gs pos="57000">
                  <a:schemeClr val="accent2">
                    <a:lumMod val="59000"/>
                    <a:lumOff val="41000"/>
                  </a:schemeClr>
                </a:gs>
              </a:gsLst>
              <a:lin ang="4800000" scaled="0"/>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09" name="Freeform 27"/>
            <p:cNvSpPr>
              <a:spLocks/>
            </p:cNvSpPr>
            <p:nvPr/>
          </p:nvSpPr>
          <p:spPr bwMode="auto">
            <a:xfrm>
              <a:off x="856522" y="4176309"/>
              <a:ext cx="388876" cy="110907"/>
            </a:xfrm>
            <a:custGeom>
              <a:avLst/>
              <a:gdLst>
                <a:gd name="T0" fmla="*/ 89 w 117"/>
                <a:gd name="T1" fmla="*/ 7 h 33"/>
                <a:gd name="T2" fmla="*/ 115 w 117"/>
                <a:gd name="T3" fmla="*/ 13 h 33"/>
                <a:gd name="T4" fmla="*/ 99 w 117"/>
                <a:gd name="T5" fmla="*/ 24 h 33"/>
                <a:gd name="T6" fmla="*/ 0 w 117"/>
                <a:gd name="T7" fmla="*/ 23 h 33"/>
                <a:gd name="T8" fmla="*/ 89 w 117"/>
                <a:gd name="T9" fmla="*/ 7 h 33"/>
              </a:gdLst>
              <a:ahLst/>
              <a:cxnLst>
                <a:cxn ang="0">
                  <a:pos x="T0" y="T1"/>
                </a:cxn>
                <a:cxn ang="0">
                  <a:pos x="T2" y="T3"/>
                </a:cxn>
                <a:cxn ang="0">
                  <a:pos x="T4" y="T5"/>
                </a:cxn>
                <a:cxn ang="0">
                  <a:pos x="T6" y="T7"/>
                </a:cxn>
                <a:cxn ang="0">
                  <a:pos x="T8" y="T9"/>
                </a:cxn>
              </a:cxnLst>
              <a:rect l="0" t="0" r="r" b="b"/>
              <a:pathLst>
                <a:path w="117" h="33">
                  <a:moveTo>
                    <a:pt x="89" y="7"/>
                  </a:moveTo>
                  <a:cubicBezTo>
                    <a:pt x="109" y="5"/>
                    <a:pt x="115" y="0"/>
                    <a:pt x="115" y="13"/>
                  </a:cubicBezTo>
                  <a:cubicBezTo>
                    <a:pt x="116" y="24"/>
                    <a:pt x="117" y="22"/>
                    <a:pt x="99" y="24"/>
                  </a:cubicBezTo>
                  <a:cubicBezTo>
                    <a:pt x="87" y="25"/>
                    <a:pt x="0" y="33"/>
                    <a:pt x="0" y="23"/>
                  </a:cubicBezTo>
                  <a:cubicBezTo>
                    <a:pt x="0" y="18"/>
                    <a:pt x="79" y="9"/>
                    <a:pt x="89" y="7"/>
                  </a:cubicBezTo>
                  <a:close/>
                </a:path>
              </a:pathLst>
            </a:custGeom>
            <a:gradFill flip="none" rotWithShape="1">
              <a:gsLst>
                <a:gs pos="1000">
                  <a:schemeClr val="tx1">
                    <a:lumMod val="75000"/>
                    <a:lumOff val="25000"/>
                  </a:schemeClr>
                </a:gs>
                <a:gs pos="89000">
                  <a:schemeClr val="bg1">
                    <a:lumMod val="65000"/>
                  </a:schemeClr>
                </a:gs>
              </a:gsLst>
              <a:lin ang="0" scaled="1"/>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0" name="Freeform 28"/>
            <p:cNvSpPr>
              <a:spLocks/>
            </p:cNvSpPr>
            <p:nvPr/>
          </p:nvSpPr>
          <p:spPr bwMode="auto">
            <a:xfrm>
              <a:off x="5521630" y="4325121"/>
              <a:ext cx="325701" cy="238660"/>
            </a:xfrm>
            <a:custGeom>
              <a:avLst/>
              <a:gdLst>
                <a:gd name="T0" fmla="*/ 24 w 98"/>
                <a:gd name="T1" fmla="*/ 10 h 71"/>
                <a:gd name="T2" fmla="*/ 17 w 98"/>
                <a:gd name="T3" fmla="*/ 4 h 71"/>
                <a:gd name="T4" fmla="*/ 14 w 98"/>
                <a:gd name="T5" fmla="*/ 28 h 71"/>
                <a:gd name="T6" fmla="*/ 3 w 98"/>
                <a:gd name="T7" fmla="*/ 57 h 71"/>
                <a:gd name="T8" fmla="*/ 21 w 98"/>
                <a:gd name="T9" fmla="*/ 69 h 71"/>
                <a:gd name="T10" fmla="*/ 82 w 98"/>
                <a:gd name="T11" fmla="*/ 63 h 71"/>
                <a:gd name="T12" fmla="*/ 90 w 98"/>
                <a:gd name="T13" fmla="*/ 37 h 71"/>
                <a:gd name="T14" fmla="*/ 41 w 98"/>
                <a:gd name="T15" fmla="*/ 59 h 71"/>
                <a:gd name="T16" fmla="*/ 23 w 98"/>
                <a:gd name="T17" fmla="*/ 44 h 71"/>
                <a:gd name="T18" fmla="*/ 24 w 98"/>
                <a:gd name="T19"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71">
                  <a:moveTo>
                    <a:pt x="24" y="10"/>
                  </a:moveTo>
                  <a:cubicBezTo>
                    <a:pt x="22" y="5"/>
                    <a:pt x="18" y="0"/>
                    <a:pt x="17" y="4"/>
                  </a:cubicBezTo>
                  <a:cubicBezTo>
                    <a:pt x="15" y="9"/>
                    <a:pt x="15" y="20"/>
                    <a:pt x="14" y="28"/>
                  </a:cubicBezTo>
                  <a:cubicBezTo>
                    <a:pt x="13" y="36"/>
                    <a:pt x="5" y="49"/>
                    <a:pt x="3" y="57"/>
                  </a:cubicBezTo>
                  <a:cubicBezTo>
                    <a:pt x="0" y="67"/>
                    <a:pt x="12" y="69"/>
                    <a:pt x="21" y="69"/>
                  </a:cubicBezTo>
                  <a:cubicBezTo>
                    <a:pt x="35" y="70"/>
                    <a:pt x="75" y="71"/>
                    <a:pt x="82" y="63"/>
                  </a:cubicBezTo>
                  <a:cubicBezTo>
                    <a:pt x="86" y="58"/>
                    <a:pt x="98" y="38"/>
                    <a:pt x="90" y="37"/>
                  </a:cubicBezTo>
                  <a:cubicBezTo>
                    <a:pt x="83" y="37"/>
                    <a:pt x="71" y="59"/>
                    <a:pt x="41" y="59"/>
                  </a:cubicBezTo>
                  <a:cubicBezTo>
                    <a:pt x="26" y="59"/>
                    <a:pt x="26" y="50"/>
                    <a:pt x="23" y="44"/>
                  </a:cubicBezTo>
                  <a:cubicBezTo>
                    <a:pt x="17" y="34"/>
                    <a:pt x="26" y="16"/>
                    <a:pt x="24" y="10"/>
                  </a:cubicBezTo>
                  <a:close/>
                </a:path>
              </a:pathLst>
            </a:custGeom>
            <a:gradFill>
              <a:gsLst>
                <a:gs pos="0">
                  <a:schemeClr val="accent3">
                    <a:lumMod val="60000"/>
                    <a:lumOff val="40000"/>
                  </a:schemeClr>
                </a:gs>
                <a:gs pos="60000">
                  <a:schemeClr val="accent3">
                    <a:lumMod val="93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1" name="Freeform 29"/>
            <p:cNvSpPr>
              <a:spLocks/>
            </p:cNvSpPr>
            <p:nvPr/>
          </p:nvSpPr>
          <p:spPr bwMode="auto">
            <a:xfrm>
              <a:off x="1770451" y="3968534"/>
              <a:ext cx="3306148" cy="96868"/>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chemeClr val="accent5">
                    <a:lumMod val="75000"/>
                  </a:schemeClr>
                </a:gs>
                <a:gs pos="100000">
                  <a:schemeClr val="accent5"/>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2" name="Freeform 30"/>
            <p:cNvSpPr>
              <a:spLocks/>
            </p:cNvSpPr>
            <p:nvPr/>
          </p:nvSpPr>
          <p:spPr bwMode="auto">
            <a:xfrm>
              <a:off x="1770451" y="4429008"/>
              <a:ext cx="3306148" cy="127753"/>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chemeClr val="bg2">
                    <a:lumMod val="80000"/>
                  </a:schemeClr>
                </a:gs>
                <a:gs pos="100000">
                  <a:schemeClr val="bg2">
                    <a:lumMod val="99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3" name="Freeform 31"/>
            <p:cNvSpPr>
              <a:spLocks/>
            </p:cNvSpPr>
            <p:nvPr/>
          </p:nvSpPr>
          <p:spPr bwMode="auto">
            <a:xfrm>
              <a:off x="5528649" y="4065402"/>
              <a:ext cx="30885" cy="235853"/>
            </a:xfrm>
            <a:custGeom>
              <a:avLst/>
              <a:gdLst>
                <a:gd name="T0" fmla="*/ 0 w 9"/>
                <a:gd name="T1" fmla="*/ 0 h 70"/>
                <a:gd name="T2" fmla="*/ 6 w 9"/>
                <a:gd name="T3" fmla="*/ 70 h 70"/>
                <a:gd name="T4" fmla="*/ 0 w 9"/>
                <a:gd name="T5" fmla="*/ 0 h 70"/>
              </a:gdLst>
              <a:ahLst/>
              <a:cxnLst>
                <a:cxn ang="0">
                  <a:pos x="T0" y="T1"/>
                </a:cxn>
                <a:cxn ang="0">
                  <a:pos x="T2" y="T3"/>
                </a:cxn>
                <a:cxn ang="0">
                  <a:pos x="T4" y="T5"/>
                </a:cxn>
              </a:cxnLst>
              <a:rect l="0" t="0" r="r" b="b"/>
              <a:pathLst>
                <a:path w="9" h="70">
                  <a:moveTo>
                    <a:pt x="0" y="0"/>
                  </a:moveTo>
                  <a:cubicBezTo>
                    <a:pt x="0" y="0"/>
                    <a:pt x="9" y="28"/>
                    <a:pt x="6" y="70"/>
                  </a:cubicBezTo>
                  <a:cubicBezTo>
                    <a:pt x="6" y="70"/>
                    <a:pt x="7" y="3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4" name="Freeform 32"/>
            <p:cNvSpPr>
              <a:spLocks/>
            </p:cNvSpPr>
            <p:nvPr/>
          </p:nvSpPr>
          <p:spPr bwMode="auto">
            <a:xfrm>
              <a:off x="5146793" y="4062595"/>
              <a:ext cx="33693" cy="235853"/>
            </a:xfrm>
            <a:custGeom>
              <a:avLst/>
              <a:gdLst>
                <a:gd name="T0" fmla="*/ 0 w 10"/>
                <a:gd name="T1" fmla="*/ 0 h 70"/>
                <a:gd name="T2" fmla="*/ 7 w 10"/>
                <a:gd name="T3" fmla="*/ 70 h 70"/>
                <a:gd name="T4" fmla="*/ 0 w 10"/>
                <a:gd name="T5" fmla="*/ 0 h 70"/>
              </a:gdLst>
              <a:ahLst/>
              <a:cxnLst>
                <a:cxn ang="0">
                  <a:pos x="T0" y="T1"/>
                </a:cxn>
                <a:cxn ang="0">
                  <a:pos x="T2" y="T3"/>
                </a:cxn>
                <a:cxn ang="0">
                  <a:pos x="T4" y="T5"/>
                </a:cxn>
              </a:cxnLst>
              <a:rect l="0" t="0" r="r" b="b"/>
              <a:pathLst>
                <a:path w="10" h="70">
                  <a:moveTo>
                    <a:pt x="0" y="0"/>
                  </a:moveTo>
                  <a:cubicBezTo>
                    <a:pt x="0" y="0"/>
                    <a:pt x="10" y="28"/>
                    <a:pt x="7" y="70"/>
                  </a:cubicBezTo>
                  <a:cubicBezTo>
                    <a:pt x="7" y="70"/>
                    <a:pt x="7" y="3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5" name="Oval 33"/>
            <p:cNvSpPr>
              <a:spLocks noChangeArrowheads="1"/>
            </p:cNvSpPr>
            <p:nvPr/>
          </p:nvSpPr>
          <p:spPr bwMode="auto">
            <a:xfrm>
              <a:off x="5285777" y="4472529"/>
              <a:ext cx="57559" cy="3790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6" name="Oval 34"/>
            <p:cNvSpPr>
              <a:spLocks noChangeArrowheads="1"/>
            </p:cNvSpPr>
            <p:nvPr/>
          </p:nvSpPr>
          <p:spPr bwMode="auto">
            <a:xfrm>
              <a:off x="5280162" y="3981169"/>
              <a:ext cx="56155" cy="3088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7" name="Freeform 35"/>
            <p:cNvSpPr>
              <a:spLocks/>
            </p:cNvSpPr>
            <p:nvPr/>
          </p:nvSpPr>
          <p:spPr bwMode="auto">
            <a:xfrm>
              <a:off x="2438700" y="3996612"/>
              <a:ext cx="2212522" cy="328509"/>
            </a:xfrm>
            <a:custGeom>
              <a:avLst/>
              <a:gdLst>
                <a:gd name="T0" fmla="*/ 334 w 666"/>
                <a:gd name="T1" fmla="*/ 1 h 67"/>
                <a:gd name="T2" fmla="*/ 1 w 666"/>
                <a:gd name="T3" fmla="*/ 32 h 67"/>
                <a:gd name="T4" fmla="*/ 332 w 666"/>
                <a:gd name="T5" fmla="*/ 66 h 67"/>
                <a:gd name="T6" fmla="*/ 665 w 666"/>
                <a:gd name="T7" fmla="*/ 35 h 67"/>
                <a:gd name="T8" fmla="*/ 334 w 666"/>
                <a:gd name="T9" fmla="*/ 1 h 67"/>
              </a:gdLst>
              <a:ahLst/>
              <a:cxnLst>
                <a:cxn ang="0">
                  <a:pos x="T0" y="T1"/>
                </a:cxn>
                <a:cxn ang="0">
                  <a:pos x="T2" y="T3"/>
                </a:cxn>
                <a:cxn ang="0">
                  <a:pos x="T4" y="T5"/>
                </a:cxn>
                <a:cxn ang="0">
                  <a:pos x="T6" y="T7"/>
                </a:cxn>
                <a:cxn ang="0">
                  <a:pos x="T8" y="T9"/>
                </a:cxn>
              </a:cxnLst>
              <a:rect l="0" t="0" r="r" b="b"/>
              <a:pathLst>
                <a:path w="666" h="67">
                  <a:moveTo>
                    <a:pt x="334" y="1"/>
                  </a:moveTo>
                  <a:cubicBezTo>
                    <a:pt x="151" y="0"/>
                    <a:pt x="2" y="14"/>
                    <a:pt x="1" y="32"/>
                  </a:cubicBezTo>
                  <a:cubicBezTo>
                    <a:pt x="0" y="50"/>
                    <a:pt x="148" y="65"/>
                    <a:pt x="332" y="66"/>
                  </a:cubicBezTo>
                  <a:cubicBezTo>
                    <a:pt x="515" y="67"/>
                    <a:pt x="665" y="53"/>
                    <a:pt x="665" y="35"/>
                  </a:cubicBezTo>
                  <a:cubicBezTo>
                    <a:pt x="666" y="17"/>
                    <a:pt x="518" y="2"/>
                    <a:pt x="334" y="1"/>
                  </a:cubicBezTo>
                  <a:close/>
                </a:path>
              </a:pathLst>
            </a:custGeom>
            <a:solidFill>
              <a:srgbClr val="FFFFFF">
                <a:alpha val="4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8" name="Freeform 36"/>
            <p:cNvSpPr>
              <a:spLocks/>
            </p:cNvSpPr>
            <p:nvPr/>
          </p:nvSpPr>
          <p:spPr bwMode="auto">
            <a:xfrm>
              <a:off x="5316663" y="4210002"/>
              <a:ext cx="58963" cy="47732"/>
            </a:xfrm>
            <a:custGeom>
              <a:avLst/>
              <a:gdLst>
                <a:gd name="T0" fmla="*/ 9 w 18"/>
                <a:gd name="T1" fmla="*/ 14 h 14"/>
                <a:gd name="T2" fmla="*/ 0 w 18"/>
                <a:gd name="T3" fmla="*/ 7 h 14"/>
                <a:gd name="T4" fmla="*/ 9 w 18"/>
                <a:gd name="T5" fmla="*/ 0 h 14"/>
                <a:gd name="T6" fmla="*/ 18 w 18"/>
                <a:gd name="T7" fmla="*/ 7 h 14"/>
                <a:gd name="T8" fmla="*/ 9 w 18"/>
                <a:gd name="T9" fmla="*/ 14 h 14"/>
              </a:gdLst>
              <a:ahLst/>
              <a:cxnLst>
                <a:cxn ang="0">
                  <a:pos x="T0" y="T1"/>
                </a:cxn>
                <a:cxn ang="0">
                  <a:pos x="T2" y="T3"/>
                </a:cxn>
                <a:cxn ang="0">
                  <a:pos x="T4" y="T5"/>
                </a:cxn>
                <a:cxn ang="0">
                  <a:pos x="T6" y="T7"/>
                </a:cxn>
                <a:cxn ang="0">
                  <a:pos x="T8" y="T9"/>
                </a:cxn>
              </a:cxnLst>
              <a:rect l="0" t="0" r="r" b="b"/>
              <a:pathLst>
                <a:path w="18" h="14">
                  <a:moveTo>
                    <a:pt x="9" y="14"/>
                  </a:moveTo>
                  <a:cubicBezTo>
                    <a:pt x="4" y="13"/>
                    <a:pt x="0" y="11"/>
                    <a:pt x="0" y="7"/>
                  </a:cubicBezTo>
                  <a:cubicBezTo>
                    <a:pt x="0" y="3"/>
                    <a:pt x="4" y="0"/>
                    <a:pt x="9" y="0"/>
                  </a:cubicBezTo>
                  <a:cubicBezTo>
                    <a:pt x="14" y="0"/>
                    <a:pt x="18" y="3"/>
                    <a:pt x="18" y="7"/>
                  </a:cubicBezTo>
                  <a:cubicBezTo>
                    <a:pt x="18" y="11"/>
                    <a:pt x="14" y="14"/>
                    <a:pt x="9" y="14"/>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9" name="Freeform 37"/>
            <p:cNvSpPr>
              <a:spLocks/>
            </p:cNvSpPr>
            <p:nvPr/>
          </p:nvSpPr>
          <p:spPr bwMode="auto">
            <a:xfrm>
              <a:off x="5365799" y="3944668"/>
              <a:ext cx="113715"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0" name="Freeform 38"/>
            <p:cNvSpPr>
              <a:spLocks/>
            </p:cNvSpPr>
            <p:nvPr/>
          </p:nvSpPr>
          <p:spPr bwMode="auto">
            <a:xfrm>
              <a:off x="5365799" y="3944668"/>
              <a:ext cx="109503" cy="621921"/>
            </a:xfrm>
            <a:custGeom>
              <a:avLst/>
              <a:gdLst>
                <a:gd name="T0" fmla="*/ 33 w 33"/>
                <a:gd name="T1" fmla="*/ 92 h 185"/>
                <a:gd name="T2" fmla="*/ 6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4" y="5"/>
                    <a:pt x="6" y="0"/>
                  </a:cubicBezTo>
                  <a:cubicBezTo>
                    <a:pt x="4" y="0"/>
                    <a:pt x="2" y="0"/>
                    <a:pt x="0" y="0"/>
                  </a:cubicBezTo>
                  <a:cubicBezTo>
                    <a:pt x="19" y="3"/>
                    <a:pt x="28" y="43"/>
                    <a:pt x="28" y="92"/>
                  </a:cubicBezTo>
                  <a:cubicBezTo>
                    <a:pt x="28" y="141"/>
                    <a:pt x="18" y="181"/>
                    <a:pt x="0" y="185"/>
                  </a:cubicBezTo>
                  <a:cubicBezTo>
                    <a:pt x="1"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1" name="Freeform 39"/>
            <p:cNvSpPr>
              <a:spLocks/>
            </p:cNvSpPr>
            <p:nvPr/>
          </p:nvSpPr>
          <p:spPr bwMode="auto">
            <a:xfrm>
              <a:off x="5316663" y="3944668"/>
              <a:ext cx="109503" cy="621921"/>
            </a:xfrm>
            <a:custGeom>
              <a:avLst/>
              <a:gdLst>
                <a:gd name="T0" fmla="*/ 33 w 33"/>
                <a:gd name="T1" fmla="*/ 92 h 185"/>
                <a:gd name="T2" fmla="*/ 7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8" y="92"/>
                  </a:cubicBezTo>
                  <a:cubicBezTo>
                    <a:pt x="28" y="141"/>
                    <a:pt x="19" y="181"/>
                    <a:pt x="0" y="185"/>
                  </a:cubicBezTo>
                  <a:cubicBezTo>
                    <a:pt x="1" y="185"/>
                    <a:pt x="3" y="185"/>
                    <a:pt x="6" y="185"/>
                  </a:cubicBezTo>
                  <a:cubicBezTo>
                    <a:pt x="24" y="180"/>
                    <a:pt x="33" y="140"/>
                    <a:pt x="33"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2" name="Freeform 40"/>
            <p:cNvSpPr>
              <a:spLocks/>
            </p:cNvSpPr>
            <p:nvPr/>
          </p:nvSpPr>
          <p:spPr bwMode="auto">
            <a:xfrm>
              <a:off x="5312451" y="3944668"/>
              <a:ext cx="113715" cy="621921"/>
            </a:xfrm>
            <a:custGeom>
              <a:avLst/>
              <a:gdLst>
                <a:gd name="T0" fmla="*/ 33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3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3" y="92"/>
                  </a:moveTo>
                  <a:cubicBezTo>
                    <a:pt x="34" y="45"/>
                    <a:pt x="25" y="5"/>
                    <a:pt x="7" y="0"/>
                  </a:cubicBezTo>
                  <a:cubicBezTo>
                    <a:pt x="4" y="0"/>
                    <a:pt x="2" y="0"/>
                    <a:pt x="0" y="0"/>
                  </a:cubicBezTo>
                  <a:cubicBezTo>
                    <a:pt x="19" y="3"/>
                    <a:pt x="29" y="43"/>
                    <a:pt x="29" y="92"/>
                  </a:cubicBezTo>
                  <a:cubicBezTo>
                    <a:pt x="29" y="141"/>
                    <a:pt x="19" y="181"/>
                    <a:pt x="0" y="185"/>
                  </a:cubicBezTo>
                  <a:cubicBezTo>
                    <a:pt x="2"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3" name="Freeform 41"/>
            <p:cNvSpPr>
              <a:spLocks/>
            </p:cNvSpPr>
            <p:nvPr/>
          </p:nvSpPr>
          <p:spPr bwMode="auto">
            <a:xfrm>
              <a:off x="5176274" y="3944668"/>
              <a:ext cx="109503" cy="621921"/>
            </a:xfrm>
            <a:custGeom>
              <a:avLst/>
              <a:gdLst>
                <a:gd name="T0" fmla="*/ 33 w 33"/>
                <a:gd name="T1" fmla="*/ 92 h 185"/>
                <a:gd name="T2" fmla="*/ 7 w 33"/>
                <a:gd name="T3" fmla="*/ 0 h 185"/>
                <a:gd name="T4" fmla="*/ 0 w 33"/>
                <a:gd name="T5" fmla="*/ 0 h 185"/>
                <a:gd name="T6" fmla="*/ 29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9" y="92"/>
                  </a:cubicBezTo>
                  <a:cubicBezTo>
                    <a:pt x="28" y="141"/>
                    <a:pt x="19" y="181"/>
                    <a:pt x="0" y="185"/>
                  </a:cubicBezTo>
                  <a:cubicBezTo>
                    <a:pt x="2" y="185"/>
                    <a:pt x="3" y="185"/>
                    <a:pt x="6" y="185"/>
                  </a:cubicBezTo>
                  <a:cubicBezTo>
                    <a:pt x="24" y="180"/>
                    <a:pt x="33" y="140"/>
                    <a:pt x="33"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4" name="Freeform 42"/>
            <p:cNvSpPr>
              <a:spLocks/>
            </p:cNvSpPr>
            <p:nvPr/>
          </p:nvSpPr>
          <p:spPr bwMode="auto">
            <a:xfrm>
              <a:off x="5173467" y="3944668"/>
              <a:ext cx="112311"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5" name="Freeform 43"/>
            <p:cNvSpPr>
              <a:spLocks/>
            </p:cNvSpPr>
            <p:nvPr/>
          </p:nvSpPr>
          <p:spPr bwMode="auto">
            <a:xfrm>
              <a:off x="5122927" y="3944668"/>
              <a:ext cx="113715"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26" name="Freeform 44"/>
            <p:cNvSpPr>
              <a:spLocks/>
            </p:cNvSpPr>
            <p:nvPr/>
          </p:nvSpPr>
          <p:spPr bwMode="auto">
            <a:xfrm>
              <a:off x="5122927" y="3944668"/>
              <a:ext cx="110907" cy="621921"/>
            </a:xfrm>
            <a:custGeom>
              <a:avLst/>
              <a:gdLst>
                <a:gd name="T0" fmla="*/ 33 w 33"/>
                <a:gd name="T1" fmla="*/ 92 h 185"/>
                <a:gd name="T2" fmla="*/ 7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8" y="92"/>
                  </a:cubicBezTo>
                  <a:cubicBezTo>
                    <a:pt x="28" y="141"/>
                    <a:pt x="19" y="181"/>
                    <a:pt x="0" y="185"/>
                  </a:cubicBezTo>
                  <a:cubicBezTo>
                    <a:pt x="1"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grpSp>
      <p:sp>
        <p:nvSpPr>
          <p:cNvPr id="182" name="Rectangle 181"/>
          <p:cNvSpPr/>
          <p:nvPr/>
        </p:nvSpPr>
        <p:spPr>
          <a:xfrm>
            <a:off x="-381000" y="0"/>
            <a:ext cx="9144000" cy="1066800"/>
          </a:xfrm>
          <a:prstGeom prst="rect">
            <a:avLst/>
          </a:prstGeom>
          <a:gradFill flip="none" rotWithShape="1">
            <a:gsLst>
              <a:gs pos="0">
                <a:schemeClr val="tx1">
                  <a:lumMod val="65000"/>
                  <a:lumOff val="35000"/>
                  <a:alpha val="0"/>
                </a:schemeClr>
              </a:gs>
              <a:gs pos="100000">
                <a:schemeClr val="tx1">
                  <a:alpha val="1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3" name="Rectangle 182"/>
          <p:cNvSpPr/>
          <p:nvPr/>
        </p:nvSpPr>
        <p:spPr>
          <a:xfrm flipV="1">
            <a:off x="0" y="0"/>
            <a:ext cx="9144000" cy="182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Rectangle 4"/>
          <p:cNvSpPr/>
          <p:nvPr/>
        </p:nvSpPr>
        <p:spPr>
          <a:xfrm>
            <a:off x="710688" y="543580"/>
            <a:ext cx="8052312"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US" sz="2800" b="1" cap="all" dirty="0">
                <a:ln w="0"/>
                <a:solidFill>
                  <a:prstClr val="white"/>
                </a:solidFill>
                <a:effectLst>
                  <a:reflection blurRad="12700" stA="50000" endPos="50000" dist="5000" dir="5400000" sy="-100000" rotWithShape="0"/>
                </a:effectLst>
                <a:cs typeface="Arial" charset="0"/>
              </a:rPr>
              <a:t>Board configuration</a:t>
            </a:r>
          </a:p>
        </p:txBody>
      </p:sp>
      <p:sp>
        <p:nvSpPr>
          <p:cNvPr id="2" name="TextBox 1"/>
          <p:cNvSpPr txBox="1"/>
          <p:nvPr/>
        </p:nvSpPr>
        <p:spPr>
          <a:xfrm>
            <a:off x="743287" y="835912"/>
            <a:ext cx="8061968" cy="4524315"/>
          </a:xfrm>
          <a:prstGeom prst="rect">
            <a:avLst/>
          </a:prstGeom>
          <a:noFill/>
        </p:spPr>
        <p:txBody>
          <a:bodyPr wrap="square" rtlCol="0">
            <a:spAutoFit/>
          </a:bodyPr>
          <a:lstStyle/>
          <a:p>
            <a:pPr eaLnBrk="1" hangingPunct="1">
              <a:lnSpc>
                <a:spcPct val="80000"/>
              </a:lnSpc>
              <a:buNone/>
            </a:pPr>
            <a:endParaRPr lang="en-US" sz="2400" dirty="0">
              <a:solidFill>
                <a:schemeClr val="bg1"/>
              </a:solidFill>
              <a:latin typeface="Franklin Gothic Book" panose="020B0503020102020204" pitchFamily="34" charset="0"/>
            </a:endParaRPr>
          </a:p>
          <a:p>
            <a:pPr eaLnBrk="1" hangingPunct="1">
              <a:lnSpc>
                <a:spcPct val="80000"/>
              </a:lnSpc>
              <a:buFont typeface="Wingdings 2" pitchFamily="18" charset="2"/>
              <a:buNone/>
            </a:pPr>
            <a:r>
              <a:rPr lang="en-US" sz="2400" dirty="0">
                <a:solidFill>
                  <a:schemeClr val="bg1"/>
                </a:solidFill>
                <a:latin typeface="Franklin Gothic Book" panose="020B0503020102020204" pitchFamily="34" charset="0"/>
              </a:rPr>
              <a:t>Essential Question:</a:t>
            </a:r>
          </a:p>
          <a:p>
            <a:pPr eaLnBrk="1" hangingPunct="1">
              <a:lnSpc>
                <a:spcPct val="80000"/>
              </a:lnSpc>
              <a:buFont typeface="Wingdings 2" pitchFamily="18" charset="2"/>
              <a:buNone/>
            </a:pPr>
            <a:r>
              <a:rPr lang="en-US" sz="2400" dirty="0">
                <a:solidFill>
                  <a:schemeClr val="bg1"/>
                </a:solidFill>
                <a:latin typeface="Franklin Gothic Book" panose="020B0503020102020204" pitchFamily="34" charset="0"/>
              </a:rPr>
              <a:t>What is the difference between balanced and unbalanced forces?</a:t>
            </a:r>
          </a:p>
          <a:p>
            <a:pPr eaLnBrk="1" hangingPunct="1">
              <a:lnSpc>
                <a:spcPct val="80000"/>
              </a:lnSpc>
              <a:buFont typeface="Wingdings 2" pitchFamily="18" charset="2"/>
              <a:buNone/>
            </a:pPr>
            <a:endParaRPr lang="en-US" sz="2400" dirty="0">
              <a:solidFill>
                <a:schemeClr val="bg1"/>
              </a:solidFill>
              <a:latin typeface="Franklin Gothic Book" panose="020B0503020102020204" pitchFamily="34" charset="0"/>
            </a:endParaRPr>
          </a:p>
          <a:p>
            <a:pPr eaLnBrk="1" hangingPunct="1">
              <a:lnSpc>
                <a:spcPct val="80000"/>
              </a:lnSpc>
              <a:buFont typeface="Wingdings 2" pitchFamily="18" charset="2"/>
              <a:buNone/>
            </a:pPr>
            <a:r>
              <a:rPr lang="en-US" sz="2400" dirty="0">
                <a:solidFill>
                  <a:schemeClr val="bg1"/>
                </a:solidFill>
                <a:latin typeface="Franklin Gothic Book" panose="020B0503020102020204" pitchFamily="34" charset="0"/>
              </a:rPr>
              <a:t>Words to Know:</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Sir Isaac Newton</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Motion</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Force (Balanced &amp; Unbalanced force)</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Acceleration </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Newton’s Law of Motion</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Inertia</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Friction</a:t>
            </a:r>
          </a:p>
          <a:p>
            <a:pPr marL="457200" indent="-457200" eaLnBrk="1" hangingPunct="1">
              <a:lnSpc>
                <a:spcPct val="80000"/>
              </a:lnSpc>
              <a:buFont typeface="Wingdings 2" pitchFamily="18" charset="2"/>
              <a:buAutoNum type="arabicPeriod"/>
            </a:pPr>
            <a:r>
              <a:rPr lang="en-US" sz="2400" dirty="0">
                <a:solidFill>
                  <a:schemeClr val="bg1"/>
                </a:solidFill>
                <a:latin typeface="Franklin Gothic Book" panose="020B0503020102020204" pitchFamily="34" charset="0"/>
              </a:rPr>
              <a:t>Gravity</a:t>
            </a:r>
          </a:p>
          <a:p>
            <a:pPr marL="457200" indent="-457200" eaLnBrk="1" hangingPunct="1">
              <a:lnSpc>
                <a:spcPct val="80000"/>
              </a:lnSpc>
              <a:buFont typeface="Wingdings 2" pitchFamily="18" charset="2"/>
              <a:buAutoNum type="arabicPeriod"/>
            </a:pPr>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86328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001000" cy="3508977"/>
          </a:xfrm>
        </p:spPr>
        <p:txBody>
          <a:bodyPr>
            <a:noAutofit/>
          </a:bodyPr>
          <a:lstStyle/>
          <a:p>
            <a:pPr>
              <a:buNone/>
            </a:pPr>
            <a:r>
              <a:rPr lang="en-US" sz="3600" dirty="0">
                <a:solidFill>
                  <a:srgbClr val="0070C0"/>
                </a:solidFill>
                <a:latin typeface="Franklin Gothic Book" panose="020B0503020102020204" pitchFamily="34" charset="0"/>
              </a:rPr>
              <a:t>  </a:t>
            </a:r>
            <a:r>
              <a:rPr lang="en-US" sz="3600" dirty="0">
                <a:solidFill>
                  <a:schemeClr val="tx1"/>
                </a:solidFill>
                <a:latin typeface="Franklin Gothic Book" panose="020B0503020102020204" pitchFamily="34" charset="0"/>
              </a:rPr>
              <a:t>For forces to be balanced they must be equal and opposite. If one side pulls with a combined force of 11 Newtons, the other side would also need to pull with a combined force of 11 Newtons in order for the forces to be balanced.</a:t>
            </a:r>
          </a:p>
        </p:txBody>
      </p:sp>
      <p:sp>
        <p:nvSpPr>
          <p:cNvPr id="4" name="Rectangle 3"/>
          <p:cNvSpPr/>
          <p:nvPr/>
        </p:nvSpPr>
        <p:spPr>
          <a:xfrm>
            <a:off x="685800" y="457200"/>
            <a:ext cx="723275"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4"/>
          <p:cNvSpPr>
            <a:spLocks noGrp="1"/>
          </p:cNvSpPr>
          <p:nvPr>
            <p:ph type="title"/>
          </p:nvPr>
        </p:nvSpPr>
        <p:spPr>
          <a:xfrm>
            <a:off x="381000" y="-228600"/>
            <a:ext cx="5867400" cy="1143000"/>
          </a:xfrm>
        </p:spPr>
        <p:txBody>
          <a:bodyPr/>
          <a:lstStyle/>
          <a:p>
            <a:r>
              <a:rPr lang="en-US" dirty="0">
                <a:solidFill>
                  <a:schemeClr val="accent3">
                    <a:lumMod val="50000"/>
                  </a:schemeClr>
                </a:solidFill>
                <a:latin typeface="Franklin Gothic Book" panose="020B0503020102020204" pitchFamily="34" charset="0"/>
              </a:rPr>
              <a:t>Summary Question</a:t>
            </a:r>
          </a:p>
        </p:txBody>
      </p:sp>
      <p:sp>
        <p:nvSpPr>
          <p:cNvPr id="119809" name="Rectangle 3"/>
          <p:cNvSpPr>
            <a:spLocks noGrp="1"/>
          </p:cNvSpPr>
          <p:nvPr>
            <p:ph idx="1"/>
          </p:nvPr>
        </p:nvSpPr>
        <p:spPr>
          <a:xfrm>
            <a:off x="304800" y="1905000"/>
            <a:ext cx="8229600" cy="4389437"/>
          </a:xfrm>
        </p:spPr>
        <p:txBody>
          <a:bodyPr/>
          <a:lstStyle/>
          <a:p>
            <a:pPr>
              <a:lnSpc>
                <a:spcPct val="80000"/>
              </a:lnSpc>
              <a:buFont typeface="Wingdings 2" pitchFamily="18" charset="2"/>
              <a:buNone/>
            </a:pPr>
            <a:r>
              <a:rPr lang="en-US" sz="2000" dirty="0"/>
              <a:t>	 </a:t>
            </a:r>
          </a:p>
          <a:p>
            <a:pPr>
              <a:buNone/>
            </a:pPr>
            <a:r>
              <a:rPr lang="en-US" sz="3600" dirty="0"/>
              <a:t>	</a:t>
            </a:r>
            <a:r>
              <a:rPr lang="en-US" sz="4400" dirty="0">
                <a:latin typeface="Franklin Gothic Book" panose="020B0503020102020204" pitchFamily="34" charset="0"/>
              </a:rPr>
              <a:t>Turn to your shoulder partner and give examples of balanced and unbalanced forces.  Switch roles.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p:cNvSpPr>
          <p:nvPr>
            <p:ph idx="1"/>
          </p:nvPr>
        </p:nvSpPr>
        <p:spPr>
          <a:xfrm>
            <a:off x="457200" y="914400"/>
            <a:ext cx="8153400" cy="3508977"/>
          </a:xfrm>
        </p:spPr>
        <p:txBody>
          <a:bodyPr>
            <a:normAutofit fontScale="85000" lnSpcReduction="10000"/>
          </a:bodyPr>
          <a:lstStyle/>
          <a:p>
            <a:pPr marL="514350" indent="-514350">
              <a:buClrTx/>
              <a:buFont typeface="+mj-lt"/>
              <a:buAutoNum type="arabicPeriod"/>
            </a:pPr>
            <a:r>
              <a:rPr lang="en-US" sz="3200" dirty="0">
                <a:solidFill>
                  <a:schemeClr val="tx1"/>
                </a:solidFill>
                <a:latin typeface="Franklin Gothic Book" panose="020B0503020102020204" pitchFamily="34" charset="0"/>
              </a:rPr>
              <a:t>When an object is at rest, which of the following is true?</a:t>
            </a:r>
          </a:p>
          <a:p>
            <a:pPr marL="0" indent="0">
              <a:buClrTx/>
              <a:buNone/>
            </a:pPr>
            <a:endParaRPr lang="en-US" sz="3200" dirty="0">
              <a:solidFill>
                <a:schemeClr val="tx1"/>
              </a:solidFill>
              <a:latin typeface="Franklin Gothic Book" panose="020B0503020102020204" pitchFamily="34" charset="0"/>
            </a:endParaRPr>
          </a:p>
          <a:p>
            <a:pPr marL="881063" lvl="1" indent="-514350">
              <a:buClrTx/>
              <a:buFont typeface="+mj-lt"/>
              <a:buAutoNum type="alphaLcPeriod"/>
            </a:pPr>
            <a:r>
              <a:rPr lang="en-US" sz="3000" dirty="0">
                <a:solidFill>
                  <a:schemeClr val="tx1"/>
                </a:solidFill>
                <a:latin typeface="Franklin Gothic Book" panose="020B0503020102020204" pitchFamily="34" charset="0"/>
              </a:rPr>
              <a:t>There  are no forces acting on it.</a:t>
            </a:r>
          </a:p>
          <a:p>
            <a:pPr marL="881063" lvl="1" indent="-514350">
              <a:buClrTx/>
              <a:buFont typeface="+mj-lt"/>
              <a:buAutoNum type="alphaLcPeriod"/>
            </a:pPr>
            <a:r>
              <a:rPr lang="en-US" sz="3000" dirty="0">
                <a:solidFill>
                  <a:schemeClr val="tx1"/>
                </a:solidFill>
                <a:latin typeface="Franklin Gothic Book" panose="020B0503020102020204" pitchFamily="34" charset="0"/>
              </a:rPr>
              <a:t>There are forces acting on it, but these forces are balanced.</a:t>
            </a:r>
          </a:p>
          <a:p>
            <a:pPr marL="881063" lvl="1" indent="-514350">
              <a:buClrTx/>
              <a:buFont typeface="+mj-lt"/>
              <a:buAutoNum type="alphaLcPeriod"/>
            </a:pPr>
            <a:r>
              <a:rPr lang="en-US" sz="3000" dirty="0">
                <a:solidFill>
                  <a:schemeClr val="tx1"/>
                </a:solidFill>
                <a:latin typeface="Franklin Gothic Book" panose="020B0503020102020204" pitchFamily="34" charset="0"/>
              </a:rPr>
              <a:t>There is just one force acting on it, which is gravity.</a:t>
            </a:r>
          </a:p>
          <a:p>
            <a:pPr marL="881063" lvl="1" indent="-514350">
              <a:buClrTx/>
              <a:buFont typeface="+mj-lt"/>
              <a:buAutoNum type="alphaLcPeriod"/>
            </a:pPr>
            <a:r>
              <a:rPr lang="en-US" sz="3000" dirty="0">
                <a:solidFill>
                  <a:schemeClr val="tx1"/>
                </a:solidFill>
                <a:latin typeface="Franklin Gothic Book" panose="020B0503020102020204" pitchFamily="34" charset="0"/>
              </a:rPr>
              <a:t>The forces acting on it are unequal in strength</a:t>
            </a:r>
          </a:p>
          <a:p>
            <a:pPr marL="881063" lvl="1" indent="-514350">
              <a:buClrTx/>
              <a:buFont typeface="+mj-lt"/>
              <a:buAutoNum type="alphaLcPeriod"/>
            </a:pPr>
            <a:endParaRPr lang="en-US" sz="3000" dirty="0">
              <a:solidFill>
                <a:schemeClr val="tx1"/>
              </a:solidFill>
              <a:latin typeface="Franklin Gothic Book" panose="020B05030201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495800"/>
            <a:ext cx="2362200" cy="2362200"/>
          </a:xfrm>
          <a:prstGeom prst="rect">
            <a:avLst/>
          </a:prstGeom>
        </p:spPr>
      </p:pic>
      <p:sp>
        <p:nvSpPr>
          <p:cNvPr id="2" name="TextBox 1"/>
          <p:cNvSpPr txBox="1"/>
          <p:nvPr/>
        </p:nvSpPr>
        <p:spPr>
          <a:xfrm>
            <a:off x="4648200" y="0"/>
            <a:ext cx="3505200" cy="523220"/>
          </a:xfrm>
          <a:prstGeom prst="rect">
            <a:avLst/>
          </a:prstGeom>
          <a:noFill/>
        </p:spPr>
        <p:txBody>
          <a:bodyPr wrap="square" rtlCol="0">
            <a:spAutoFit/>
          </a:bodyPr>
          <a:lstStyle/>
          <a:p>
            <a:r>
              <a:rPr lang="en-US" sz="2800" b="1" dirty="0">
                <a:latin typeface="+mj-lt"/>
              </a:rPr>
              <a:t>Independent Practice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p:cNvSpPr>
          <p:nvPr>
            <p:ph idx="1"/>
          </p:nvPr>
        </p:nvSpPr>
        <p:spPr>
          <a:xfrm>
            <a:off x="457200" y="1096963"/>
            <a:ext cx="8382000" cy="4389437"/>
          </a:xfrm>
        </p:spPr>
        <p:txBody>
          <a:bodyPr>
            <a:normAutofit fontScale="92500" lnSpcReduction="10000"/>
          </a:bodyPr>
          <a:lstStyle/>
          <a:p>
            <a:pPr marL="514350" indent="-514350">
              <a:buClrTx/>
              <a:buAutoNum type="arabicPeriod" startAt="2"/>
            </a:pPr>
            <a:r>
              <a:rPr lang="en-US" sz="3200" dirty="0">
                <a:latin typeface="Franklin Gothic Book" panose="020B0503020102020204" pitchFamily="34" charset="0"/>
              </a:rPr>
              <a:t>A girl is standing still on a tennis court, with her racket resting on her shoulder.  Her tennis partner just hit a ball to her.  Which object is showing the effect of an unbalanced force?</a:t>
            </a:r>
          </a:p>
          <a:p>
            <a:pPr marL="0" indent="0">
              <a:buClrTx/>
              <a:buNone/>
            </a:pPr>
            <a:endParaRPr lang="en-US" sz="3200" dirty="0">
              <a:latin typeface="Franklin Gothic Book" panose="020B0503020102020204" pitchFamily="34" charset="0"/>
            </a:endParaRPr>
          </a:p>
          <a:p>
            <a:pPr marL="881063" lvl="1" indent="-514350">
              <a:buClrTx/>
              <a:buAutoNum type="alphaLcPeriod"/>
            </a:pPr>
            <a:r>
              <a:rPr lang="en-US" sz="3000" dirty="0">
                <a:latin typeface="Franklin Gothic Book" panose="020B0503020102020204" pitchFamily="34" charset="0"/>
              </a:rPr>
              <a:t>The girl standing still</a:t>
            </a:r>
          </a:p>
          <a:p>
            <a:pPr marL="881063" lvl="1" indent="-514350">
              <a:buClrTx/>
              <a:buAutoNum type="alphaLcPeriod"/>
            </a:pPr>
            <a:r>
              <a:rPr lang="en-US" sz="3000" dirty="0">
                <a:latin typeface="Franklin Gothic Book" panose="020B0503020102020204" pitchFamily="34" charset="0"/>
              </a:rPr>
              <a:t>The tennis racket</a:t>
            </a:r>
          </a:p>
          <a:p>
            <a:pPr marL="881063" lvl="1" indent="-514350">
              <a:buClrTx/>
              <a:buAutoNum type="alphaLcPeriod"/>
            </a:pPr>
            <a:r>
              <a:rPr lang="en-US" sz="3000" dirty="0">
                <a:latin typeface="Franklin Gothic Book" panose="020B0503020102020204" pitchFamily="34" charset="0"/>
              </a:rPr>
              <a:t>The ball</a:t>
            </a:r>
          </a:p>
          <a:p>
            <a:pPr marL="881063" lvl="1" indent="-514350">
              <a:buClrTx/>
              <a:buAutoNum type="alphaLcPeriod"/>
            </a:pPr>
            <a:r>
              <a:rPr lang="en-US" sz="3000" dirty="0">
                <a:latin typeface="Franklin Gothic Book" panose="020B0503020102020204" pitchFamily="34" charset="0"/>
              </a:rPr>
              <a:t>The ground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364" y="4267200"/>
            <a:ext cx="2362200" cy="2362200"/>
          </a:xfrm>
          <a:prstGeom prst="rect">
            <a:avLst/>
          </a:prstGeom>
        </p:spPr>
      </p:pic>
      <p:sp>
        <p:nvSpPr>
          <p:cNvPr id="4" name="TextBox 3"/>
          <p:cNvSpPr txBox="1"/>
          <p:nvPr/>
        </p:nvSpPr>
        <p:spPr>
          <a:xfrm>
            <a:off x="4648200" y="0"/>
            <a:ext cx="3505200" cy="523220"/>
          </a:xfrm>
          <a:prstGeom prst="rect">
            <a:avLst/>
          </a:prstGeom>
          <a:noFill/>
        </p:spPr>
        <p:txBody>
          <a:bodyPr wrap="square" rtlCol="0">
            <a:spAutoFit/>
          </a:bodyPr>
          <a:lstStyle/>
          <a:p>
            <a:r>
              <a:rPr lang="en-US" sz="2800" b="1" dirty="0">
                <a:latin typeface="+mj-lt"/>
              </a:rPr>
              <a:t>Independent Practice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001000" cy="5486400"/>
          </a:xfrm>
        </p:spPr>
        <p:txBody>
          <a:bodyPr>
            <a:normAutofit/>
          </a:bodyPr>
          <a:lstStyle/>
          <a:p>
            <a:pPr>
              <a:buNone/>
            </a:pPr>
            <a:r>
              <a:rPr lang="en-US" sz="3200" dirty="0"/>
              <a:t>3</a:t>
            </a:r>
            <a:r>
              <a:rPr lang="en-US" sz="3800" dirty="0">
                <a:latin typeface="Franklin Gothic Book" panose="020B0503020102020204" pitchFamily="34" charset="0"/>
              </a:rPr>
              <a:t>. </a:t>
            </a:r>
            <a:r>
              <a:rPr lang="en-US" dirty="0">
                <a:solidFill>
                  <a:schemeClr val="tx1"/>
                </a:solidFill>
                <a:latin typeface="Franklin Gothic Book" panose="020B0503020102020204" pitchFamily="34" charset="0"/>
              </a:rPr>
              <a:t>Aniya built a toy airplane. She was investigating what would help her plane fly faster.  Which statement best explains what Aniya could do to make the plane fly faster?</a:t>
            </a:r>
          </a:p>
          <a:p>
            <a:pPr>
              <a:buNone/>
            </a:pPr>
            <a:endParaRPr lang="en-US" dirty="0">
              <a:solidFill>
                <a:schemeClr val="tx1"/>
              </a:solidFill>
              <a:latin typeface="Franklin Gothic Book" panose="020B0503020102020204" pitchFamily="34" charset="0"/>
            </a:endParaRPr>
          </a:p>
          <a:p>
            <a:pPr marL="525780" indent="-457200">
              <a:buClrTx/>
              <a:buFont typeface="+mj-lt"/>
              <a:buAutoNum type="alphaLcPeriod"/>
            </a:pPr>
            <a:r>
              <a:rPr lang="en-US" dirty="0">
                <a:solidFill>
                  <a:schemeClr val="tx1"/>
                </a:solidFill>
                <a:latin typeface="Franklin Gothic Book" panose="020B0503020102020204" pitchFamily="34" charset="0"/>
              </a:rPr>
              <a:t>Fly the plane against the wind.</a:t>
            </a:r>
          </a:p>
          <a:p>
            <a:pPr marL="525780" indent="-457200">
              <a:buClrTx/>
              <a:buFont typeface="+mj-lt"/>
              <a:buAutoNum type="alphaLcPeriod"/>
            </a:pPr>
            <a:r>
              <a:rPr lang="en-US" dirty="0">
                <a:solidFill>
                  <a:schemeClr val="tx1"/>
                </a:solidFill>
                <a:latin typeface="Franklin Gothic Book" panose="020B0503020102020204" pitchFamily="34" charset="0"/>
              </a:rPr>
              <a:t>Fly the plane with the wind.</a:t>
            </a:r>
          </a:p>
          <a:p>
            <a:pPr marL="525780" indent="-457200">
              <a:buClrTx/>
              <a:buFont typeface="+mj-lt"/>
              <a:buAutoNum type="alphaLcPeriod"/>
            </a:pPr>
            <a:r>
              <a:rPr lang="en-US" dirty="0">
                <a:solidFill>
                  <a:schemeClr val="tx1"/>
                </a:solidFill>
                <a:latin typeface="Franklin Gothic Book" panose="020B0503020102020204" pitchFamily="34" charset="0"/>
              </a:rPr>
              <a:t>Fly plane in an upward angle.</a:t>
            </a:r>
          </a:p>
          <a:p>
            <a:pPr marL="525780" indent="-457200">
              <a:buClrTx/>
              <a:buFont typeface="+mj-lt"/>
              <a:buAutoNum type="alphaLcPeriod"/>
            </a:pPr>
            <a:r>
              <a:rPr lang="en-US" dirty="0">
                <a:solidFill>
                  <a:schemeClr val="tx1"/>
                </a:solidFill>
                <a:latin typeface="Franklin Gothic Book" panose="020B0503020102020204" pitchFamily="34" charset="0"/>
              </a:rPr>
              <a:t>There is not way to make the plane fly faster.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953000"/>
            <a:ext cx="1752600" cy="1752600"/>
          </a:xfrm>
          <a:prstGeom prst="rect">
            <a:avLst/>
          </a:prstGeom>
        </p:spPr>
      </p:pic>
      <p:sp>
        <p:nvSpPr>
          <p:cNvPr id="4" name="TextBox 3"/>
          <p:cNvSpPr txBox="1"/>
          <p:nvPr/>
        </p:nvSpPr>
        <p:spPr>
          <a:xfrm>
            <a:off x="4648200" y="0"/>
            <a:ext cx="3505200" cy="523220"/>
          </a:xfrm>
          <a:prstGeom prst="rect">
            <a:avLst/>
          </a:prstGeom>
          <a:noFill/>
        </p:spPr>
        <p:txBody>
          <a:bodyPr wrap="square" rtlCol="0">
            <a:spAutoFit/>
          </a:bodyPr>
          <a:lstStyle/>
          <a:p>
            <a:r>
              <a:rPr lang="en-US" sz="2800" b="1" dirty="0">
                <a:latin typeface="+mj-lt"/>
              </a:rPr>
              <a:t>Independent Practice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p:cNvSpPr>
          <p:nvPr>
            <p:ph idx="1"/>
          </p:nvPr>
        </p:nvSpPr>
        <p:spPr>
          <a:xfrm>
            <a:off x="457200" y="1520223"/>
            <a:ext cx="8305800" cy="3508977"/>
          </a:xfrm>
        </p:spPr>
        <p:txBody>
          <a:bodyPr>
            <a:normAutofit/>
          </a:bodyPr>
          <a:lstStyle/>
          <a:p>
            <a:pPr marL="525780" lvl="1" indent="-457200">
              <a:buClrTx/>
              <a:buAutoNum type="arabicPeriod"/>
            </a:pPr>
            <a:r>
              <a:rPr lang="en-US" sz="2400" dirty="0">
                <a:solidFill>
                  <a:schemeClr val="tx1"/>
                </a:solidFill>
                <a:latin typeface="Franklin Gothic Book" panose="020B0503020102020204" pitchFamily="34" charset="0"/>
              </a:rPr>
              <a:t>b) There are forces acting on it, but these forces are </a:t>
            </a:r>
          </a:p>
          <a:p>
            <a:pPr marL="68580" lvl="1" indent="0">
              <a:buClrTx/>
              <a:buNone/>
            </a:pPr>
            <a:r>
              <a:rPr lang="en-US" sz="2400" dirty="0">
                <a:solidFill>
                  <a:schemeClr val="tx1"/>
                </a:solidFill>
                <a:latin typeface="Franklin Gothic Book" panose="020B0503020102020204" pitchFamily="34" charset="0"/>
              </a:rPr>
              <a:t>           balanced.</a:t>
            </a:r>
          </a:p>
          <a:p>
            <a:pPr marL="68580" lvl="1" indent="0">
              <a:buClrTx/>
              <a:buNone/>
            </a:pPr>
            <a:endParaRPr lang="en-US" sz="2400" dirty="0">
              <a:solidFill>
                <a:schemeClr val="tx1"/>
              </a:solidFill>
              <a:latin typeface="Franklin Gothic Book" panose="020B0503020102020204" pitchFamily="34" charset="0"/>
            </a:endParaRPr>
          </a:p>
          <a:p>
            <a:pPr marL="525780" lvl="1" indent="-457200">
              <a:buClrTx/>
              <a:buAutoNum type="arabicPeriod" startAt="2"/>
            </a:pPr>
            <a:r>
              <a:rPr lang="en-US" sz="2400" dirty="0">
                <a:latin typeface="Franklin Gothic Book" panose="020B0503020102020204" pitchFamily="34" charset="0"/>
              </a:rPr>
              <a:t>c) The ball</a:t>
            </a:r>
          </a:p>
          <a:p>
            <a:pPr marL="525780" lvl="1" indent="-457200">
              <a:buClrTx/>
              <a:buAutoNum type="arabicPeriod" startAt="2"/>
            </a:pPr>
            <a:endParaRPr lang="en-US" sz="2400" dirty="0">
              <a:latin typeface="Franklin Gothic Book" panose="020B0503020102020204" pitchFamily="34" charset="0"/>
            </a:endParaRPr>
          </a:p>
          <a:p>
            <a:pPr marL="68580" indent="0">
              <a:buClrTx/>
              <a:buNone/>
            </a:pPr>
            <a:r>
              <a:rPr lang="en-US" dirty="0">
                <a:solidFill>
                  <a:schemeClr val="tx1"/>
                </a:solidFill>
                <a:latin typeface="Franklin Gothic Book" panose="020B0503020102020204" pitchFamily="34" charset="0"/>
              </a:rPr>
              <a:t>3.   </a:t>
            </a:r>
            <a:r>
              <a:rPr lang="en-US" dirty="0">
                <a:latin typeface="Franklin Gothic Book" panose="020B0503020102020204" pitchFamily="34" charset="0"/>
              </a:rPr>
              <a:t>a) Fly the plane with the wind.</a:t>
            </a:r>
          </a:p>
          <a:p>
            <a:pPr marL="0" lvl="1" indent="0">
              <a:buClr>
                <a:srgbClr val="0BD0D9"/>
              </a:buClr>
              <a:buSzPct val="95000"/>
              <a:buNone/>
            </a:pPr>
            <a:endParaRPr lang="en-US" sz="2400" dirty="0">
              <a:latin typeface="Franklin Gothic Book" panose="020B0503020102020204" pitchFamily="34" charset="0"/>
            </a:endParaRPr>
          </a:p>
          <a:p>
            <a:pPr marL="495300" indent="-495300">
              <a:buNone/>
            </a:pPr>
            <a:endParaRPr lang="en-US" dirty="0"/>
          </a:p>
          <a:p>
            <a:pPr marL="495300" indent="-495300">
              <a:buFont typeface="Wingdings 2" pitchFamily="18" charset="2"/>
              <a:buNone/>
            </a:pP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143000"/>
            <a:ext cx="7924800" cy="495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09600" y="1600200"/>
            <a:ext cx="8077200" cy="3914918"/>
          </a:xfrm>
          <a:prstGeom prst="rect">
            <a:avLst/>
          </a:prstGeom>
          <a:noFill/>
        </p:spPr>
        <p:txBody>
          <a:bodyPr wrap="square" rtlCol="0">
            <a:spAutoFit/>
          </a:bodyPr>
          <a:lstStyle/>
          <a:p>
            <a:pPr>
              <a:buFont typeface="Wingdings 2" pitchFamily="18" charset="2"/>
              <a:buNone/>
            </a:pPr>
            <a:r>
              <a:rPr lang="en-US" sz="3600" b="1" dirty="0">
                <a:solidFill>
                  <a:schemeClr val="bg1"/>
                </a:solidFill>
                <a:latin typeface="Franklin Gothic Book" panose="020B0503020102020204" pitchFamily="34" charset="0"/>
              </a:rPr>
              <a:t>Answer the Essential Question </a:t>
            </a:r>
          </a:p>
          <a:p>
            <a:pPr>
              <a:buFont typeface="Wingdings 2" pitchFamily="18" charset="2"/>
              <a:buNone/>
            </a:pPr>
            <a:endParaRPr lang="en-US" sz="3600" b="1" dirty="0">
              <a:solidFill>
                <a:schemeClr val="bg1"/>
              </a:solidFill>
              <a:latin typeface="Franklin Gothic Book" panose="020B0503020102020204" pitchFamily="34" charset="0"/>
            </a:endParaRPr>
          </a:p>
          <a:p>
            <a:pPr>
              <a:buFont typeface="Wingdings 2" pitchFamily="18" charset="2"/>
              <a:buNone/>
            </a:pPr>
            <a:r>
              <a:rPr lang="en-US" sz="3600" b="1" dirty="0">
                <a:solidFill>
                  <a:schemeClr val="bg1"/>
                </a:solidFill>
                <a:latin typeface="Franklin Gothic Book" panose="020B0503020102020204" pitchFamily="34" charset="0"/>
              </a:rPr>
              <a:t>Essential Question:</a:t>
            </a:r>
          </a:p>
          <a:p>
            <a:pPr>
              <a:buFont typeface="Wingdings 2" pitchFamily="18" charset="2"/>
              <a:buNone/>
            </a:pPr>
            <a:endParaRPr lang="en-US" sz="3600" b="1" dirty="0">
              <a:solidFill>
                <a:schemeClr val="bg1"/>
              </a:solidFill>
              <a:latin typeface="Franklin Gothic Book" panose="020B0503020102020204" pitchFamily="34" charset="0"/>
            </a:endParaRPr>
          </a:p>
          <a:p>
            <a:pPr eaLnBrk="1" hangingPunct="1">
              <a:lnSpc>
                <a:spcPct val="80000"/>
              </a:lnSpc>
              <a:buNone/>
            </a:pPr>
            <a:r>
              <a:rPr lang="en-US" sz="3600" b="1" dirty="0">
                <a:solidFill>
                  <a:schemeClr val="bg1"/>
                </a:solidFill>
                <a:latin typeface="Franklin Gothic Book" panose="020B0503020102020204" pitchFamily="34" charset="0"/>
              </a:rPr>
              <a:t>When are forces balanced or </a:t>
            </a:r>
          </a:p>
          <a:p>
            <a:pPr eaLnBrk="1" hangingPunct="1">
              <a:lnSpc>
                <a:spcPct val="80000"/>
              </a:lnSpc>
              <a:buNone/>
            </a:pPr>
            <a:r>
              <a:rPr lang="en-US" sz="3600" b="1" dirty="0">
                <a:solidFill>
                  <a:schemeClr val="bg1"/>
                </a:solidFill>
                <a:latin typeface="Franklin Gothic Book" panose="020B0503020102020204" pitchFamily="34" charset="0"/>
              </a:rPr>
              <a:t>unbalanced? Give a real world example of each.</a:t>
            </a:r>
          </a:p>
          <a:p>
            <a:endParaRPr lang="en-US" dirty="0"/>
          </a:p>
        </p:txBody>
      </p:sp>
      <p:sp>
        <p:nvSpPr>
          <p:cNvPr id="4" name="TextBox 3"/>
          <p:cNvSpPr txBox="1"/>
          <p:nvPr/>
        </p:nvSpPr>
        <p:spPr>
          <a:xfrm>
            <a:off x="5105400" y="-152400"/>
            <a:ext cx="3429000" cy="830997"/>
          </a:xfrm>
          <a:prstGeom prst="rect">
            <a:avLst/>
          </a:prstGeom>
          <a:noFill/>
        </p:spPr>
        <p:txBody>
          <a:bodyPr wrap="square" rtlCol="0">
            <a:spAutoFit/>
          </a:bodyPr>
          <a:lstStyle/>
          <a:p>
            <a:r>
              <a:rPr lang="en-US" sz="4800" dirty="0">
                <a:latin typeface="Franklin Gothic Book" panose="020B0503020102020204" pitchFamily="34" charset="0"/>
              </a:rPr>
              <a:t>Exit Slip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999" y="678597"/>
            <a:ext cx="922503" cy="12300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7657"/>
            <a:ext cx="8229600" cy="1143000"/>
          </a:xfrm>
        </p:spPr>
        <p:txBody>
          <a:bodyPr/>
          <a:lstStyle/>
          <a:p>
            <a:pPr algn="ctr"/>
            <a:r>
              <a:rPr lang="en-US" b="1" dirty="0">
                <a:solidFill>
                  <a:schemeClr val="tx1"/>
                </a:solidFill>
              </a:rPr>
              <a:t>What is Force</a:t>
            </a:r>
            <a:r>
              <a:rPr lang="en-US" dirty="0">
                <a:solidFill>
                  <a:schemeClr val="tx1"/>
                </a:solidFill>
              </a:rPr>
              <a:t>?</a:t>
            </a:r>
          </a:p>
        </p:txBody>
      </p:sp>
      <p:sp>
        <p:nvSpPr>
          <p:cNvPr id="7" name="Rectangle 6"/>
          <p:cNvSpPr/>
          <p:nvPr/>
        </p:nvSpPr>
        <p:spPr>
          <a:xfrm>
            <a:off x="457200" y="1063145"/>
            <a:ext cx="7848600" cy="2899255"/>
          </a:xfrm>
          <a:prstGeom prst="rect">
            <a:avLst/>
          </a:prstGeom>
        </p:spPr>
        <p:txBody>
          <a:bodyPr wrap="square">
            <a:spAutoFit/>
          </a:bodyPr>
          <a:lstStyle/>
          <a:p>
            <a:pPr>
              <a:lnSpc>
                <a:spcPct val="80000"/>
              </a:lnSpc>
              <a:buFont typeface="Arial" pitchFamily="34" charset="0"/>
              <a:buChar char="•"/>
            </a:pPr>
            <a:r>
              <a:rPr lang="en-US" sz="2400" dirty="0">
                <a:latin typeface="Franklin Gothic Book" panose="020B0503020102020204" pitchFamily="34" charset="0"/>
              </a:rPr>
              <a:t>A force is a push or pull on an object</a:t>
            </a:r>
          </a:p>
          <a:p>
            <a:pPr>
              <a:lnSpc>
                <a:spcPct val="80000"/>
              </a:lnSpc>
            </a:pPr>
            <a:endParaRPr lang="en-US" sz="2400" dirty="0">
              <a:latin typeface="Franklin Gothic Book" panose="020B0503020102020204" pitchFamily="34" charset="0"/>
            </a:endParaRPr>
          </a:p>
          <a:p>
            <a:pPr>
              <a:lnSpc>
                <a:spcPct val="80000"/>
              </a:lnSpc>
              <a:buFont typeface="Arial" pitchFamily="34" charset="0"/>
              <a:buChar char="•"/>
            </a:pPr>
            <a:r>
              <a:rPr lang="en-US" sz="2400" dirty="0">
                <a:latin typeface="Franklin Gothic Book" panose="020B0503020102020204" pitchFamily="34" charset="0"/>
              </a:rPr>
              <a:t>Every force has a STRENGTH</a:t>
            </a:r>
          </a:p>
          <a:p>
            <a:pPr>
              <a:lnSpc>
                <a:spcPct val="80000"/>
              </a:lnSpc>
            </a:pPr>
            <a:endParaRPr lang="en-US" sz="2400" dirty="0">
              <a:latin typeface="Franklin Gothic Book" panose="020B0503020102020204" pitchFamily="34" charset="0"/>
            </a:endParaRPr>
          </a:p>
          <a:p>
            <a:pPr>
              <a:lnSpc>
                <a:spcPct val="80000"/>
              </a:lnSpc>
              <a:buFont typeface="Arial" pitchFamily="34" charset="0"/>
              <a:buChar char="•"/>
            </a:pPr>
            <a:r>
              <a:rPr lang="en-US" sz="2400" dirty="0">
                <a:latin typeface="Franklin Gothic Book" panose="020B0503020102020204" pitchFamily="34" charset="0"/>
              </a:rPr>
              <a:t>Every force has a DIRECTION</a:t>
            </a:r>
          </a:p>
          <a:p>
            <a:pPr>
              <a:lnSpc>
                <a:spcPct val="80000"/>
              </a:lnSpc>
              <a:buFont typeface="Arial" pitchFamily="34" charset="0"/>
              <a:buChar char="•"/>
            </a:pPr>
            <a:endParaRPr lang="en-US" sz="2400" dirty="0">
              <a:latin typeface="Franklin Gothic Book" panose="020B0503020102020204" pitchFamily="34" charset="0"/>
            </a:endParaRPr>
          </a:p>
          <a:p>
            <a:pPr>
              <a:lnSpc>
                <a:spcPct val="80000"/>
              </a:lnSpc>
              <a:buFont typeface="Arial" pitchFamily="34" charset="0"/>
              <a:buChar char="•"/>
            </a:pPr>
            <a:r>
              <a:rPr lang="en-US" sz="2400" dirty="0">
                <a:latin typeface="Franklin Gothic Book" panose="020B0503020102020204" pitchFamily="34" charset="0"/>
              </a:rPr>
              <a:t>Forces work in pairs, every force has an opposing force working in the opposite direction</a:t>
            </a:r>
          </a:p>
          <a:p>
            <a:pPr algn="ctr">
              <a:lnSpc>
                <a:spcPct val="80000"/>
              </a:lnSpc>
            </a:pPr>
            <a:endParaRPr lang="en-US" sz="3600" dirty="0">
              <a:solidFill>
                <a:schemeClr val="tx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046" y="3352800"/>
            <a:ext cx="3058103" cy="39206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185" y="1490008"/>
            <a:ext cx="8839200" cy="1938992"/>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Franklin Gothic Book" panose="020B0503020102020204" pitchFamily="34" charset="0"/>
              </a:rPr>
              <a:t>More than one force usually acts on an object at the same time </a:t>
            </a:r>
          </a:p>
          <a:p>
            <a:pPr marL="342900" indent="-342900">
              <a:buFont typeface="Wingdings" panose="05000000000000000000" pitchFamily="2" charset="2"/>
              <a:buChar char="§"/>
            </a:pPr>
            <a:r>
              <a:rPr lang="en-US" sz="2000" dirty="0">
                <a:latin typeface="Franklin Gothic Book" panose="020B0503020102020204" pitchFamily="34" charset="0"/>
              </a:rPr>
              <a:t>Sometimes forces are applied in the same direction</a:t>
            </a:r>
          </a:p>
          <a:p>
            <a:pPr marL="342900" indent="-342900">
              <a:buFont typeface="Wingdings" panose="05000000000000000000" pitchFamily="2" charset="2"/>
              <a:buChar char="§"/>
            </a:pPr>
            <a:r>
              <a:rPr lang="en-US" sz="2000" dirty="0">
                <a:latin typeface="Franklin Gothic Book" panose="020B0503020102020204" pitchFamily="34" charset="0"/>
              </a:rPr>
              <a:t>Sometimes forces are applied in different directions</a:t>
            </a:r>
          </a:p>
          <a:p>
            <a:pPr marL="342900" indent="-342900">
              <a:buFont typeface="Wingdings" panose="05000000000000000000" pitchFamily="2" charset="2"/>
              <a:buChar char="§"/>
            </a:pPr>
            <a:r>
              <a:rPr lang="en-US" sz="2000" dirty="0">
                <a:latin typeface="Franklin Gothic Book" panose="020B0503020102020204" pitchFamily="34" charset="0"/>
              </a:rPr>
              <a:t>________________ forces produce no change in the motion of an object</a:t>
            </a:r>
          </a:p>
          <a:p>
            <a:pPr marL="342900" indent="-342900">
              <a:buFont typeface="Wingdings" panose="05000000000000000000" pitchFamily="2" charset="2"/>
              <a:buChar char="§"/>
            </a:pPr>
            <a:r>
              <a:rPr lang="en-US" sz="2000" dirty="0">
                <a:latin typeface="Franklin Gothic Book" panose="020B0503020102020204" pitchFamily="34" charset="0"/>
              </a:rPr>
              <a:t>________________ forces produce a change in the motion of an object</a:t>
            </a:r>
          </a:p>
          <a:p>
            <a:endParaRPr lang="en-US" sz="2000" dirty="0">
              <a:latin typeface="Franklin Gothic Book" panose="020B0503020102020204" pitchFamily="34" charset="0"/>
            </a:endParaRPr>
          </a:p>
        </p:txBody>
      </p:sp>
      <p:sp>
        <p:nvSpPr>
          <p:cNvPr id="19" name="Title 3"/>
          <p:cNvSpPr txBox="1">
            <a:spLocks/>
          </p:cNvSpPr>
          <p:nvPr/>
        </p:nvSpPr>
        <p:spPr bwMode="auto">
          <a:xfrm>
            <a:off x="485692" y="685800"/>
            <a:ext cx="8229600" cy="6667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Franklin Gothic Book" panose="020B0503020102020204" pitchFamily="34" charset="0"/>
                <a:ea typeface="+mj-ea"/>
                <a:cs typeface="+mj-cs"/>
              </a:rPr>
              <a:t>How do forces affect objects?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95600"/>
            <a:ext cx="5867400" cy="4076700"/>
          </a:xfrm>
          <a:prstGeom prst="rect">
            <a:avLst/>
          </a:prstGeom>
        </p:spPr>
      </p:pic>
    </p:spTree>
    <p:extLst>
      <p:ext uri="{BB962C8B-B14F-4D97-AF65-F5344CB8AC3E}">
        <p14:creationId xmlns:p14="http://schemas.microsoft.com/office/powerpoint/2010/main" val="365497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sz="4800" dirty="0">
                <a:solidFill>
                  <a:schemeClr val="tx1"/>
                </a:solidFill>
              </a:rPr>
              <a:t>Balanced Forces</a:t>
            </a:r>
          </a:p>
        </p:txBody>
      </p:sp>
      <p:sp>
        <p:nvSpPr>
          <p:cNvPr id="3" name="Content Placeholder 2"/>
          <p:cNvSpPr>
            <a:spLocks noGrp="1"/>
          </p:cNvSpPr>
          <p:nvPr>
            <p:ph idx="1"/>
          </p:nvPr>
        </p:nvSpPr>
        <p:spPr>
          <a:xfrm>
            <a:off x="457200" y="1295401"/>
            <a:ext cx="8229600" cy="2819399"/>
          </a:xfrm>
        </p:spPr>
        <p:txBody>
          <a:bodyPr/>
          <a:lstStyle/>
          <a:p>
            <a:r>
              <a:rPr lang="en-US" dirty="0"/>
              <a:t> </a:t>
            </a:r>
            <a:r>
              <a:rPr lang="en-US" u="sng" dirty="0">
                <a:solidFill>
                  <a:schemeClr val="tx1"/>
                </a:solidFill>
                <a:latin typeface="Franklin Gothic Book" panose="020B0503020102020204" pitchFamily="34" charset="0"/>
              </a:rPr>
              <a:t>Balanced forces </a:t>
            </a:r>
            <a:r>
              <a:rPr lang="en-US" dirty="0">
                <a:solidFill>
                  <a:schemeClr val="tx1"/>
                </a:solidFill>
                <a:latin typeface="Franklin Gothic Book" panose="020B0503020102020204" pitchFamily="34" charset="0"/>
              </a:rPr>
              <a:t>are opposing forces of the </a:t>
            </a:r>
            <a:r>
              <a:rPr lang="en-US" u="sng" dirty="0">
                <a:solidFill>
                  <a:schemeClr val="tx1"/>
                </a:solidFill>
                <a:latin typeface="Franklin Gothic Book" panose="020B0503020102020204" pitchFamily="34" charset="0"/>
              </a:rPr>
              <a:t>same strength</a:t>
            </a:r>
            <a:r>
              <a:rPr lang="en-US" dirty="0">
                <a:solidFill>
                  <a:schemeClr val="tx1"/>
                </a:solidFill>
                <a:latin typeface="Franklin Gothic Book" panose="020B0503020102020204" pitchFamily="34" charset="0"/>
              </a:rPr>
              <a:t> acting on an object.</a:t>
            </a:r>
          </a:p>
          <a:p>
            <a:r>
              <a:rPr lang="en-US" u="sng" dirty="0">
                <a:solidFill>
                  <a:schemeClr val="tx1"/>
                </a:solidFill>
                <a:latin typeface="Franklin Gothic Book" panose="020B0503020102020204" pitchFamily="34" charset="0"/>
              </a:rPr>
              <a:t>Balanced forces </a:t>
            </a:r>
            <a:r>
              <a:rPr lang="en-US" dirty="0">
                <a:solidFill>
                  <a:schemeClr val="tx1"/>
                </a:solidFill>
                <a:latin typeface="Franklin Gothic Book" panose="020B0503020102020204" pitchFamily="34" charset="0"/>
              </a:rPr>
              <a:t>result in </a:t>
            </a:r>
            <a:r>
              <a:rPr lang="en-US" i="1" dirty="0">
                <a:solidFill>
                  <a:schemeClr val="tx1"/>
                </a:solidFill>
                <a:latin typeface="Franklin Gothic Book" panose="020B0503020102020204" pitchFamily="34" charset="0"/>
              </a:rPr>
              <a:t>NO CHANGE </a:t>
            </a:r>
            <a:r>
              <a:rPr lang="en-US" dirty="0">
                <a:solidFill>
                  <a:schemeClr val="tx1"/>
                </a:solidFill>
                <a:latin typeface="Franklin Gothic Book" panose="020B0503020102020204" pitchFamily="34" charset="0"/>
              </a:rPr>
              <a:t>in the motion of an object.</a:t>
            </a:r>
          </a:p>
          <a:p>
            <a:r>
              <a:rPr lang="en-US" dirty="0">
                <a:solidFill>
                  <a:schemeClr val="tx1"/>
                </a:solidFill>
                <a:latin typeface="Franklin Gothic Book" panose="020B0503020102020204" pitchFamily="34" charset="0"/>
              </a:rPr>
              <a:t>Think about a game of tug-of-war. If there is equal pull on both sides, then each side is balanced and neither side will fall forward!</a:t>
            </a:r>
          </a:p>
          <a:p>
            <a:pPr>
              <a:buNone/>
            </a:pPr>
            <a:endParaRPr lang="en-US" dirty="0">
              <a:solidFill>
                <a:schemeClr val="accent3">
                  <a:lumMod val="50000"/>
                </a:schemeClr>
              </a:solidFill>
              <a:latin typeface="Franklin Gothic Book" panose="020B0503020102020204" pitchFamily="34" charset="0"/>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962400"/>
            <a:ext cx="4410075" cy="206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24676" y="4343400"/>
            <a:ext cx="1770086" cy="1569660"/>
          </a:xfrm>
          <a:prstGeom prst="rect">
            <a:avLst/>
          </a:prstGeom>
          <a:solidFill>
            <a:srgbClr val="FFFF00"/>
          </a:solidFill>
        </p:spPr>
        <p:txBody>
          <a:bodyPr wrap="square" rtlCol="0">
            <a:spAutoFit/>
          </a:bodyPr>
          <a:lstStyle/>
          <a:p>
            <a:r>
              <a:rPr lang="en-US" sz="1600" dirty="0"/>
              <a:t>Click on image or link and demonstrate balanced forces through online simulation</a:t>
            </a:r>
          </a:p>
        </p:txBody>
      </p:sp>
      <p:sp>
        <p:nvSpPr>
          <p:cNvPr id="7" name="TextBox 6"/>
          <p:cNvSpPr txBox="1"/>
          <p:nvPr/>
        </p:nvSpPr>
        <p:spPr>
          <a:xfrm>
            <a:off x="457200" y="6093023"/>
            <a:ext cx="8237562" cy="307777"/>
          </a:xfrm>
          <a:prstGeom prst="rect">
            <a:avLst/>
          </a:prstGeom>
          <a:noFill/>
        </p:spPr>
        <p:txBody>
          <a:bodyPr wrap="square" rtlCol="0">
            <a:spAutoFit/>
          </a:bodyPr>
          <a:lstStyle/>
          <a:p>
            <a:r>
              <a:rPr lang="en-US" sz="1400" b="1" dirty="0">
                <a:latin typeface="Franklin Gothic Book" panose="020B0503020102020204" pitchFamily="34" charset="0"/>
                <a:hlinkClick r:id="rId3"/>
              </a:rPr>
              <a:t>http://phet.colorado.edu/sims/html/forces-and-motion-basics/latest/forces-and-motion-basics_en.html</a:t>
            </a:r>
            <a:r>
              <a:rPr lang="en-US" sz="1400" b="1" dirty="0">
                <a:latin typeface="Franklin Gothic Book" panose="020B05030201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685800"/>
            <a:ext cx="6629400" cy="781050"/>
          </a:xfrm>
        </p:spPr>
        <p:txBody>
          <a:bodyPr>
            <a:normAutofit fontScale="90000"/>
          </a:bodyPr>
          <a:lstStyle/>
          <a:p>
            <a:pPr algn="ctr"/>
            <a:r>
              <a:rPr lang="en-US" sz="4600" dirty="0">
                <a:solidFill>
                  <a:schemeClr val="tx1"/>
                </a:solidFill>
              </a:rPr>
              <a:t>Balanced Forces</a:t>
            </a:r>
          </a:p>
        </p:txBody>
      </p:sp>
      <p:sp>
        <p:nvSpPr>
          <p:cNvPr id="100354" name="Rectangle 3"/>
          <p:cNvSpPr>
            <a:spLocks noGrp="1"/>
          </p:cNvSpPr>
          <p:nvPr>
            <p:ph type="body" sz="half" idx="1"/>
          </p:nvPr>
        </p:nvSpPr>
        <p:spPr>
          <a:xfrm>
            <a:off x="228600" y="1905000"/>
            <a:ext cx="8534400" cy="4038600"/>
          </a:xfrm>
        </p:spPr>
        <p:txBody>
          <a:bodyPr/>
          <a:lstStyle/>
          <a:p>
            <a:pPr marL="273050" lvl="1" indent="-273050" algn="ctr">
              <a:lnSpc>
                <a:spcPct val="90000"/>
              </a:lnSpc>
              <a:buClr>
                <a:srgbClr val="0BD0D9"/>
              </a:buClr>
              <a:buSzPct val="95000"/>
              <a:buNone/>
            </a:pPr>
            <a:r>
              <a:rPr lang="en-US" sz="3200" dirty="0">
                <a:solidFill>
                  <a:srgbClr val="FF0000"/>
                </a:solidFill>
                <a:latin typeface="+mj-lt"/>
              </a:rPr>
              <a:t>Balanced forces </a:t>
            </a:r>
            <a:r>
              <a:rPr lang="en-US" sz="3200" dirty="0">
                <a:latin typeface="+mj-lt"/>
              </a:rPr>
              <a:t>do </a:t>
            </a:r>
            <a:r>
              <a:rPr lang="en-US" sz="3200" b="1" i="1" dirty="0">
                <a:latin typeface="+mj-lt"/>
              </a:rPr>
              <a:t>not</a:t>
            </a:r>
            <a:r>
              <a:rPr lang="en-US" sz="3200" dirty="0">
                <a:latin typeface="+mj-lt"/>
              </a:rPr>
              <a:t> cause a change in the motion of objects</a:t>
            </a:r>
          </a:p>
          <a:p>
            <a:pPr marL="273050" lvl="1" indent="-273050">
              <a:lnSpc>
                <a:spcPct val="90000"/>
              </a:lnSpc>
              <a:buClr>
                <a:srgbClr val="0BD0D9"/>
              </a:buClr>
              <a:buSzPct val="95000"/>
              <a:buNone/>
            </a:pPr>
            <a:endParaRPr lang="en-US" sz="3200" dirty="0"/>
          </a:p>
          <a:p>
            <a:pPr>
              <a:lnSpc>
                <a:spcPct val="90000"/>
              </a:lnSpc>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4" name="Picture 2" descr="http://sites.wff.nasa.gov/code810/images/edu_newton_balforce.gif"/>
          <p:cNvPicPr>
            <a:picLocks noChangeAspect="1" noChangeArrowheads="1"/>
          </p:cNvPicPr>
          <p:nvPr/>
        </p:nvPicPr>
        <p:blipFill>
          <a:blip r:embed="rId3" cstate="print"/>
          <a:srcRect/>
          <a:stretch>
            <a:fillRect/>
          </a:stretch>
        </p:blipFill>
        <p:spPr bwMode="auto">
          <a:xfrm>
            <a:off x="1295400" y="2971800"/>
            <a:ext cx="6746375" cy="287576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n-US" sz="4800" dirty="0">
                <a:solidFill>
                  <a:schemeClr val="tx1"/>
                </a:solidFill>
              </a:rPr>
              <a:t>Unbalanced Forces</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962400"/>
            <a:ext cx="4410075" cy="206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24676" y="4343400"/>
            <a:ext cx="1770086" cy="1569660"/>
          </a:xfrm>
          <a:prstGeom prst="rect">
            <a:avLst/>
          </a:prstGeom>
          <a:solidFill>
            <a:srgbClr val="FFFF00"/>
          </a:solidFill>
        </p:spPr>
        <p:txBody>
          <a:bodyPr wrap="square" rtlCol="0">
            <a:spAutoFit/>
          </a:bodyPr>
          <a:lstStyle/>
          <a:p>
            <a:r>
              <a:rPr lang="en-US" sz="1600" dirty="0"/>
              <a:t>Click on image or link and demonstrate balanced forces through online simulation</a:t>
            </a:r>
          </a:p>
        </p:txBody>
      </p:sp>
      <p:sp>
        <p:nvSpPr>
          <p:cNvPr id="7" name="TextBox 6"/>
          <p:cNvSpPr txBox="1"/>
          <p:nvPr/>
        </p:nvSpPr>
        <p:spPr>
          <a:xfrm>
            <a:off x="457200" y="6093023"/>
            <a:ext cx="8237562" cy="307777"/>
          </a:xfrm>
          <a:prstGeom prst="rect">
            <a:avLst/>
          </a:prstGeom>
          <a:noFill/>
        </p:spPr>
        <p:txBody>
          <a:bodyPr wrap="square" rtlCol="0">
            <a:spAutoFit/>
          </a:bodyPr>
          <a:lstStyle/>
          <a:p>
            <a:r>
              <a:rPr lang="en-US" sz="1400" b="1" dirty="0">
                <a:latin typeface="Franklin Gothic Book" panose="020B0503020102020204" pitchFamily="34" charset="0"/>
                <a:hlinkClick r:id="rId3"/>
              </a:rPr>
              <a:t>http://phet.colorado.edu/sims/html/forces-and-motion-basics/latest/forces-and-motion-basics_en.html</a:t>
            </a:r>
            <a:r>
              <a:rPr lang="en-US" sz="1400" b="1" dirty="0">
                <a:latin typeface="Franklin Gothic Book" panose="020B0503020102020204" pitchFamily="34" charset="0"/>
              </a:rPr>
              <a:t> </a:t>
            </a:r>
          </a:p>
        </p:txBody>
      </p:sp>
      <p:sp>
        <p:nvSpPr>
          <p:cNvPr id="8" name="Content Placeholder 5"/>
          <p:cNvSpPr>
            <a:spLocks noGrp="1"/>
          </p:cNvSpPr>
          <p:nvPr>
            <p:ph idx="1"/>
          </p:nvPr>
        </p:nvSpPr>
        <p:spPr>
          <a:xfrm>
            <a:off x="457200" y="1401763"/>
            <a:ext cx="8001000" cy="2636837"/>
          </a:xfrm>
        </p:spPr>
        <p:txBody>
          <a:bodyPr>
            <a:normAutofit/>
          </a:bodyPr>
          <a:lstStyle/>
          <a:p>
            <a:r>
              <a:rPr lang="en-US" u="sng" dirty="0">
                <a:solidFill>
                  <a:schemeClr val="tx1"/>
                </a:solidFill>
                <a:latin typeface="Franklin Gothic Book" panose="020B0503020102020204" pitchFamily="34" charset="0"/>
              </a:rPr>
              <a:t>Unbalanced forces  </a:t>
            </a:r>
            <a:r>
              <a:rPr lang="en-US" dirty="0">
                <a:solidFill>
                  <a:schemeClr val="tx1"/>
                </a:solidFill>
                <a:latin typeface="Franklin Gothic Book" panose="020B0503020102020204" pitchFamily="34" charset="0"/>
              </a:rPr>
              <a:t>are opposing forces of </a:t>
            </a:r>
            <a:r>
              <a:rPr lang="en-US" u="sng" dirty="0">
                <a:solidFill>
                  <a:schemeClr val="tx1"/>
                </a:solidFill>
                <a:latin typeface="Franklin Gothic Book" panose="020B0503020102020204" pitchFamily="34" charset="0"/>
              </a:rPr>
              <a:t>unequal strength</a:t>
            </a:r>
            <a:r>
              <a:rPr lang="en-US" dirty="0">
                <a:solidFill>
                  <a:schemeClr val="tx1"/>
                </a:solidFill>
                <a:latin typeface="Franklin Gothic Book" panose="020B0503020102020204" pitchFamily="34" charset="0"/>
              </a:rPr>
              <a:t> acting on an object.</a:t>
            </a:r>
          </a:p>
          <a:p>
            <a:r>
              <a:rPr lang="en-US" u="sng" dirty="0">
                <a:solidFill>
                  <a:schemeClr val="tx1"/>
                </a:solidFill>
                <a:latin typeface="Franklin Gothic Book" panose="020B0503020102020204" pitchFamily="34" charset="0"/>
              </a:rPr>
              <a:t>Unbalanced forces </a:t>
            </a:r>
            <a:r>
              <a:rPr lang="en-US" dirty="0">
                <a:solidFill>
                  <a:schemeClr val="tx1"/>
                </a:solidFill>
                <a:latin typeface="Franklin Gothic Book" panose="020B0503020102020204" pitchFamily="34" charset="0"/>
              </a:rPr>
              <a:t>always CAUSE A CHANGE in motion.</a:t>
            </a:r>
          </a:p>
          <a:p>
            <a:r>
              <a:rPr lang="en-US" dirty="0">
                <a:solidFill>
                  <a:schemeClr val="tx1"/>
                </a:solidFill>
                <a:latin typeface="Franklin Gothic Book" panose="020B0503020102020204" pitchFamily="34" charset="0"/>
              </a:rPr>
              <a:t>Think about a game of tug-of-war. If there is an unequal pull, then there are unbalanced forces and  one side will fall forward!</a:t>
            </a:r>
          </a:p>
        </p:txBody>
      </p:sp>
    </p:spTree>
    <p:extLst>
      <p:ext uri="{BB962C8B-B14F-4D97-AF65-F5344CB8AC3E}">
        <p14:creationId xmlns:p14="http://schemas.microsoft.com/office/powerpoint/2010/main" val="211700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620000" cy="1219200"/>
          </a:xfrm>
        </p:spPr>
        <p:txBody>
          <a:bodyPr>
            <a:normAutofit fontScale="90000"/>
          </a:bodyPr>
          <a:lstStyle/>
          <a:p>
            <a:br>
              <a:rPr lang="en-US" dirty="0"/>
            </a:br>
            <a:r>
              <a:rPr lang="en-US" sz="4000" b="1" dirty="0">
                <a:solidFill>
                  <a:schemeClr val="tx1"/>
                </a:solidFill>
                <a:latin typeface="Franklin Gothic Book" panose="020B0503020102020204" pitchFamily="34" charset="0"/>
              </a:rPr>
              <a:t>Unbalanced </a:t>
            </a:r>
            <a:r>
              <a:rPr lang="en-US" b="1" dirty="0">
                <a:solidFill>
                  <a:schemeClr val="tx1"/>
                </a:solidFill>
                <a:latin typeface="Franklin Gothic Book" panose="020B0503020102020204" pitchFamily="34" charset="0"/>
              </a:rPr>
              <a:t>F</a:t>
            </a:r>
            <a:r>
              <a:rPr lang="en-US" sz="4000" b="1" dirty="0">
                <a:solidFill>
                  <a:schemeClr val="tx1"/>
                </a:solidFill>
                <a:latin typeface="Franklin Gothic Book" panose="020B0503020102020204" pitchFamily="34" charset="0"/>
              </a:rPr>
              <a:t>orces </a:t>
            </a:r>
            <a:br>
              <a:rPr lang="en-US" sz="4000" b="1" dirty="0">
                <a:solidFill>
                  <a:schemeClr val="tx1"/>
                </a:solidFill>
                <a:latin typeface="Franklin Gothic Book" panose="020B0503020102020204" pitchFamily="34" charset="0"/>
              </a:rPr>
            </a:br>
            <a:r>
              <a:rPr lang="en-US" sz="3600" b="1" dirty="0">
                <a:solidFill>
                  <a:schemeClr val="tx1"/>
                </a:solidFill>
                <a:latin typeface="Franklin Gothic Book" panose="020B0503020102020204" pitchFamily="34" charset="0"/>
              </a:rPr>
              <a:t>A bicycle rider</a:t>
            </a:r>
            <a:endParaRPr lang="en-US" sz="3200" dirty="0">
              <a:solidFill>
                <a:schemeClr val="tx1"/>
              </a:solidFill>
              <a:latin typeface="Franklin Gothic Book" panose="020B0503020102020204" pitchFamily="34" charset="0"/>
            </a:endParaRPr>
          </a:p>
        </p:txBody>
      </p:sp>
      <p:sp>
        <p:nvSpPr>
          <p:cNvPr id="3" name="Content Placeholder 2"/>
          <p:cNvSpPr>
            <a:spLocks noGrp="1"/>
          </p:cNvSpPr>
          <p:nvPr>
            <p:ph idx="1"/>
          </p:nvPr>
        </p:nvSpPr>
        <p:spPr>
          <a:xfrm>
            <a:off x="381000" y="1600200"/>
            <a:ext cx="8458200" cy="2514600"/>
          </a:xfrm>
        </p:spPr>
        <p:txBody>
          <a:bodyPr/>
          <a:lstStyle/>
          <a:p>
            <a:pPr>
              <a:buNone/>
            </a:pPr>
            <a:r>
              <a:rPr lang="en-US" dirty="0">
                <a:solidFill>
                  <a:schemeClr val="tx1"/>
                </a:solidFill>
                <a:latin typeface="+mj-lt"/>
              </a:rPr>
              <a:t>When you ride a bike the force of the friction of the tires against the road is greater than the opposing force of friction with the air.  The bicycle moves forward. This is an example of  </a:t>
            </a:r>
            <a:r>
              <a:rPr lang="en-US" dirty="0">
                <a:solidFill>
                  <a:srgbClr val="FF0000"/>
                </a:solidFill>
                <a:latin typeface="+mj-lt"/>
              </a:rPr>
              <a:t>unbalanced forces</a:t>
            </a:r>
            <a:r>
              <a:rPr lang="en-US" dirty="0">
                <a:latin typeface="+mj-lt"/>
              </a:rPr>
              <a:t>.</a:t>
            </a:r>
          </a:p>
          <a:p>
            <a:endParaRPr lang="en-US" dirty="0">
              <a:latin typeface="+mj-lt"/>
            </a:endParaRPr>
          </a:p>
        </p:txBody>
      </p:sp>
      <p:pic>
        <p:nvPicPr>
          <p:cNvPr id="6" name="Picture 5" descr="unbalanced force.gif"/>
          <p:cNvPicPr>
            <a:picLocks noChangeAspect="1"/>
          </p:cNvPicPr>
          <p:nvPr/>
        </p:nvPicPr>
        <p:blipFill>
          <a:blip r:embed="rId2" cstate="print"/>
          <a:stretch>
            <a:fillRect/>
          </a:stretch>
        </p:blipFill>
        <p:spPr>
          <a:xfrm>
            <a:off x="838200" y="3276600"/>
            <a:ext cx="7077456" cy="685800"/>
          </a:xfrm>
          <a:prstGeom prst="rect">
            <a:avLst/>
          </a:prstGeom>
        </p:spPr>
      </p:pic>
      <p:pic>
        <p:nvPicPr>
          <p:cNvPr id="31748" name="Picture 4" descr="http://t0.gstatic.com/images?q=tbn:ANd9GcSHVxKrH9jx7veUdoGZWmXD8rf6PVZdqht504I4FwzVB2QcjUmaTg">
            <a:hlinkClick r:id="rId3"/>
          </p:cNvPr>
          <p:cNvPicPr>
            <a:picLocks noChangeAspect="1" noChangeArrowheads="1"/>
          </p:cNvPicPr>
          <p:nvPr/>
        </p:nvPicPr>
        <p:blipFill>
          <a:blip r:embed="rId4" cstate="print"/>
          <a:srcRect/>
          <a:stretch>
            <a:fillRect/>
          </a:stretch>
        </p:blipFill>
        <p:spPr bwMode="auto">
          <a:xfrm>
            <a:off x="2590799" y="4038600"/>
            <a:ext cx="3777343" cy="2115312"/>
          </a:xfrm>
          <a:prstGeom prst="rect">
            <a:avLst/>
          </a:prstGeom>
          <a:noFill/>
        </p:spPr>
      </p:pic>
      <p:sp>
        <p:nvSpPr>
          <p:cNvPr id="2" name="TextBox 1"/>
          <p:cNvSpPr txBox="1"/>
          <p:nvPr/>
        </p:nvSpPr>
        <p:spPr>
          <a:xfrm>
            <a:off x="6400800" y="4343400"/>
            <a:ext cx="2209800" cy="36933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533400" y="6153912"/>
            <a:ext cx="8001000" cy="338554"/>
          </a:xfrm>
          <a:prstGeom prst="rect">
            <a:avLst/>
          </a:prstGeom>
          <a:noFill/>
        </p:spPr>
        <p:txBody>
          <a:bodyPr wrap="square" rtlCol="0">
            <a:spAutoFit/>
          </a:bodyPr>
          <a:lstStyle/>
          <a:p>
            <a:r>
              <a:rPr lang="en-US" sz="1600" b="1" dirty="0">
                <a:solidFill>
                  <a:schemeClr val="accent1">
                    <a:lumMod val="10000"/>
                  </a:schemeClr>
                </a:solidFill>
                <a:latin typeface="Franklin Gothic Book" panose="020B0503020102020204" pitchFamily="34" charset="0"/>
                <a:hlinkClick r:id="rId3"/>
              </a:rPr>
              <a:t>http://www.bbc.co.uk/learningzone/clips/balanced-and-unbalanced-forces/10592.html</a:t>
            </a:r>
            <a:r>
              <a:rPr lang="en-US" sz="1600" b="1" dirty="0">
                <a:solidFill>
                  <a:schemeClr val="accent1">
                    <a:lumMod val="10000"/>
                  </a:schemeClr>
                </a:solidFill>
                <a:latin typeface="Franklin Gothic Book" panose="020B05030201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927"/>
            <a:ext cx="2209800"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927"/>
            <a:ext cx="2057400"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4800" y="5170870"/>
            <a:ext cx="8305800" cy="2122735"/>
          </a:xfrm>
          <a:prstGeom prst="rect">
            <a:avLst/>
          </a:prstGeom>
          <a:noFill/>
        </p:spPr>
        <p:txBody>
          <a:bodyPr wrap="square" lIns="90504" tIns="45263" rIns="90504" bIns="45263" rtlCol="0">
            <a:spAutoFit/>
          </a:bodyPr>
          <a:lstStyle/>
          <a:p>
            <a:pPr>
              <a:buFont typeface="Wingdings 2" pitchFamily="18" charset="2"/>
              <a:buNone/>
            </a:pPr>
            <a:r>
              <a:rPr lang="en-US" sz="4400" dirty="0">
                <a:latin typeface="Franklin Gothic Book" panose="020B0503020102020204" pitchFamily="34" charset="0"/>
              </a:rPr>
              <a:t>How do you know when forces are balanced? unbalanced?</a:t>
            </a:r>
          </a:p>
          <a:p>
            <a:pPr>
              <a:buFont typeface="Wingdings 2" pitchFamily="18" charset="2"/>
              <a:buNone/>
            </a:pPr>
            <a:endParaRPr lang="en-US" sz="4400" dirty="0">
              <a:latin typeface="Franklin Gothic Book" panose="020B0503020102020204" pitchFamily="34" charset="0"/>
            </a:endParaRPr>
          </a:p>
        </p:txBody>
      </p:sp>
      <p:sp>
        <p:nvSpPr>
          <p:cNvPr id="3" name="TextBox 2"/>
          <p:cNvSpPr txBox="1"/>
          <p:nvPr/>
        </p:nvSpPr>
        <p:spPr>
          <a:xfrm>
            <a:off x="4648200" y="0"/>
            <a:ext cx="3429000" cy="461665"/>
          </a:xfrm>
          <a:prstGeom prst="rect">
            <a:avLst/>
          </a:prstGeom>
          <a:noFill/>
        </p:spPr>
        <p:txBody>
          <a:bodyPr wrap="square" rtlCol="0">
            <a:spAutoFit/>
          </a:bodyPr>
          <a:lstStyle/>
          <a:p>
            <a:pPr algn="ctr"/>
            <a:r>
              <a:rPr lang="en-US" sz="2400" b="1" dirty="0">
                <a:solidFill>
                  <a:schemeClr val="bg1"/>
                </a:solidFill>
              </a:rPr>
              <a:t>Accountable Talk</a:t>
            </a:r>
          </a:p>
        </p:txBody>
      </p:sp>
      <p:sp>
        <p:nvSpPr>
          <p:cNvPr id="2" name="TextBox 1"/>
          <p:cNvSpPr txBox="1"/>
          <p:nvPr/>
        </p:nvSpPr>
        <p:spPr>
          <a:xfrm>
            <a:off x="3429000" y="4191000"/>
            <a:ext cx="2438400" cy="646331"/>
          </a:xfrm>
          <a:prstGeom prst="rect">
            <a:avLst/>
          </a:prstGeom>
          <a:noFill/>
        </p:spPr>
        <p:txBody>
          <a:bodyPr wrap="square" rtlCol="0">
            <a:spAutoFit/>
          </a:bodyPr>
          <a:lstStyle/>
          <a:p>
            <a:pPr algn="ctr"/>
            <a:r>
              <a:rPr lang="en-US" sz="3600" b="1" dirty="0"/>
              <a:t>SHARE</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4324" y="5733037"/>
            <a:ext cx="1089546" cy="1089546"/>
          </a:xfrm>
          <a:prstGeom prst="rect">
            <a:avLst/>
          </a:prstGeom>
        </p:spPr>
      </p:pic>
    </p:spTree>
    <p:extLst>
      <p:ext uri="{BB962C8B-B14F-4D97-AF65-F5344CB8AC3E}">
        <p14:creationId xmlns:p14="http://schemas.microsoft.com/office/powerpoint/2010/main" val="16322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par>
                                <p:cTn id="16" presetID="63" presetClass="path" presetSubtype="0" accel="50000" decel="50000" fill="hold" nodeType="withEffect">
                                  <p:stCondLst>
                                    <p:cond delay="0"/>
                                  </p:stCondLst>
                                  <p:childTnLst>
                                    <p:animMotion origin="layout" path="M 5.55112E-17 3.33333E-6 L 0.14583 3.33333E-6 " pathEditMode="relative" rAng="0" ptsTypes="AA">
                                      <p:cBhvr>
                                        <p:cTn id="17" dur="2000" fill="hold"/>
                                        <p:tgtEl>
                                          <p:spTgt spid="1026"/>
                                        </p:tgtEl>
                                        <p:attrNameLst>
                                          <p:attrName>ppt_x</p:attrName>
                                          <p:attrName>ppt_y</p:attrName>
                                        </p:attrNameLst>
                                      </p:cBhvr>
                                      <p:rCtr x="7292" y="0"/>
                                    </p:animMotion>
                                  </p:childTnLst>
                                </p:cTn>
                              </p:par>
                              <p:par>
                                <p:cTn id="18" presetID="35" presetClass="path" presetSubtype="0" accel="50000" decel="50000" fill="hold" nodeType="withEffect">
                                  <p:stCondLst>
                                    <p:cond delay="0"/>
                                  </p:stCondLst>
                                  <p:childTnLst>
                                    <p:animMotion origin="layout" path="M 3.33333E-6 2.22222E-6 L -0.17084 2.22222E-6 " pathEditMode="relative" rAng="0" ptsTypes="AA">
                                      <p:cBhvr>
                                        <p:cTn id="19" dur="2000" fill="hold"/>
                                        <p:tgtEl>
                                          <p:spTgt spid="1027"/>
                                        </p:tgtEl>
                                        <p:attrNameLst>
                                          <p:attrName>ppt_x</p:attrName>
                                          <p:attrName>ppt_y</p:attrName>
                                        </p:attrNameLst>
                                      </p:cBhvr>
                                      <p:rCtr x="-8542" y="0"/>
                                    </p:animMotion>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617A6A722B544090AAFEFFFE0820F1" ma:contentTypeVersion="0" ma:contentTypeDescription="Create a new document." ma:contentTypeScope="" ma:versionID="618e066f4e534da85ada6e9011a2ea3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35BF8F-E4F9-4F8C-9453-A8DBF2499CA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AF5F33-A86F-4EE5-9D2B-EF4F0BA98F87}">
  <ds:schemaRefs>
    <ds:schemaRef ds:uri="http://schemas.microsoft.com/sharepoint/v3/contenttype/forms"/>
  </ds:schemaRefs>
</ds:datastoreItem>
</file>

<file path=customXml/itemProps3.xml><?xml version="1.0" encoding="utf-8"?>
<ds:datastoreItem xmlns:ds="http://schemas.openxmlformats.org/officeDocument/2006/customXml" ds:itemID="{B43912C5-E1CF-4B6D-B049-11F22BC5E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Austin</Template>
  <TotalTime>5876</TotalTime>
  <Words>1567</Words>
  <Application>Microsoft Office PowerPoint</Application>
  <PresentationFormat>On-screen Show (4:3)</PresentationFormat>
  <Paragraphs>174</Paragraphs>
  <Slides>26</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Franklin Gothic Heavy</vt:lpstr>
      <vt:lpstr>Perpetua</vt:lpstr>
      <vt:lpstr>Wingdings</vt:lpstr>
      <vt:lpstr>Wingdings 2</vt:lpstr>
      <vt:lpstr>Austin</vt:lpstr>
      <vt:lpstr>PowerPoint Presentation</vt:lpstr>
      <vt:lpstr>PowerPoint Presentation</vt:lpstr>
      <vt:lpstr>What is Force?</vt:lpstr>
      <vt:lpstr>PowerPoint Presentation</vt:lpstr>
      <vt:lpstr>Balanced Forces</vt:lpstr>
      <vt:lpstr>Balanced Forces</vt:lpstr>
      <vt:lpstr>Unbalanced Forces</vt:lpstr>
      <vt:lpstr> Unbalanced Forces  A bicycle rider</vt:lpstr>
      <vt:lpstr>PowerPoint Presentation</vt:lpstr>
      <vt:lpstr>PowerPoint Presentation</vt:lpstr>
      <vt:lpstr>PowerPoint Presentation</vt:lpstr>
      <vt:lpstr>PowerPoint Presentation</vt:lpstr>
      <vt:lpstr>Guided Practice</vt:lpstr>
      <vt:lpstr>Guided Practice</vt:lpstr>
      <vt:lpstr>Guided Practice</vt:lpstr>
      <vt:lpstr>PowerPoint Presentation</vt:lpstr>
      <vt:lpstr>PowerPoint Presentation</vt:lpstr>
      <vt:lpstr>PowerPoint Presentation</vt:lpstr>
      <vt:lpstr>PowerPoint Presentation</vt:lpstr>
      <vt:lpstr>PowerPoint Presentation</vt:lpstr>
      <vt:lpstr>Summary Question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Hicks, Terrie</cp:lastModifiedBy>
  <cp:revision>341</cp:revision>
  <dcterms:created xsi:type="dcterms:W3CDTF">2009-01-20T16:21:40Z</dcterms:created>
  <dcterms:modified xsi:type="dcterms:W3CDTF">2018-11-26T00:42:53Z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0x01010055617A6A722B544090AAFEFFFE0820F1</vt:lpwstr>
  </property>
</Properties>
</file>